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34" r:id="rId3"/>
    <p:sldId id="33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1B26AAC-3C6F-4996-B3B3-119D319AF789}">
          <p14:sldIdLst/>
        </p14:section>
        <p14:section name="심플 스타일" id="{EE2B2F14-9BF9-49E6-9352-DEC195CC4171}">
          <p14:sldIdLst>
            <p14:sldId id="304"/>
            <p14:sldId id="334"/>
            <p14:sldId id="335"/>
          </p14:sldIdLst>
        </p14:section>
        <p14:section name="아날로그 스타일" id="{D08A8CBA-0251-4FF3-94DD-600A6C87BD3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49A"/>
    <a:srgbClr val="CD9FD2"/>
    <a:srgbClr val="F6F0F7"/>
    <a:srgbClr val="EDDFEE"/>
    <a:srgbClr val="F4ECE2"/>
    <a:srgbClr val="A5CBEF"/>
    <a:srgbClr val="FADBEE"/>
    <a:srgbClr val="F8F3EC"/>
    <a:srgbClr val="DBE0FB"/>
    <a:srgbClr val="F9AFC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4" y="3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DDACF-8E53-414A-816E-EA196FCD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79E3C-67A1-485B-A222-0FD28BDC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9BEC9-24B4-4B93-9649-3270269B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77E34-E8CB-49D0-99E5-C6B02CE5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6F3C9-7C78-48FF-BAA6-7F5A195B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2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7629-FF09-49A2-803A-79D2B7BC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135D7-9719-4B43-9FD3-1AE9FB69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20C25-AD8B-43A6-8291-006B6793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96027-315F-4282-AE28-99C9DE19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06010-8634-4FC1-B1A4-0E8C51F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9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CBCF52-2551-4CC5-BF5E-EBBD3901D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6D50B-56F6-4D65-8305-CB38C97F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6DEA2-007D-4168-8442-81071CA7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0D23A-399D-4E98-ABCD-3480CEB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1BAA5-2DB3-4767-A8BF-9474B321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5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B023-6BD9-4EC1-A637-24BF37E4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2D503-CC6A-4B70-BA54-A207BC2A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D4333-C1B1-470E-A2B0-ACC68B72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54876-78C9-4B5E-BBA7-05D319B2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E9F2E-B843-408A-A4D9-385F769E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7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065C6-EE10-40AE-8047-69EBFC27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7626C-9200-489B-8539-39CE94AF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31D24-5487-4F39-9247-D02A9C59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C17D6-31E9-410F-A91C-D071EE1C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29970-1080-433E-AD74-0BA86858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B1CAC-924C-4623-A983-AC12CB56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5F382-2A7E-46DF-89C4-20EC932FE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433DC-FE89-4806-9D6F-D8EE9DA87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AFF7A-0AF4-4364-9D6D-F125B6F3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C1D55-F4FE-4539-B9F3-A1EBE35D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12395-9869-41A2-B394-994832E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8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1989-1218-4010-9955-70254D11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9B81F-8BEF-48A7-AB58-C670ECDB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C5E72-80AF-425E-8A11-8845C57B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0A83A-C891-4515-8261-7E80527B0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A0308B-1A08-4D54-BA8F-AACD47B5C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E450C0-0369-4AB7-A683-F3E27AAF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AAF80-6BFE-4DC4-B4BC-2B80DB55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7B0C49-2A4D-44AE-A412-30264DA8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7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7FE6F-90E8-4559-B11C-449EE9F3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7B3DB2-E72A-4A78-83A1-598F3C3F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C945A-2AB3-47E7-B920-049F70DD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F3311-5F79-4D93-93BF-17A59374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0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C82977-0396-4BC7-AD92-2844A44A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EEC092-1ACC-42A8-96CF-FEEE9936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A816B-E592-48DA-A0CA-0062C52C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FE46B-C6DF-4394-8E48-C1C30325EB88}"/>
              </a:ext>
            </a:extLst>
          </p:cNvPr>
          <p:cNvSpPr txBox="1"/>
          <p:nvPr userDrawn="1"/>
        </p:nvSpPr>
        <p:spPr>
          <a:xfrm>
            <a:off x="10022697" y="6588607"/>
            <a:ext cx="2178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9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12003-9F27-44BB-9A80-2A63DA8B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3CC88-7F35-4F3A-A310-1614DB1F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EE75E-B98C-4C20-B393-5EDF36B5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2E58B-379B-47B7-A2CA-1B0ABDDA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F1014-5F2E-4A12-B482-AAE090B0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1C2C9-0D69-4A39-9A60-756FA823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9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86713-289D-4BCC-9D45-37B299C6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86BFE8-B4A6-4C1F-BEC8-582CD9E87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E6BD6-DEC5-4C19-9DE2-686E40B4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632DB-E43D-43CF-B10B-9B37FF0F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087CB-6E18-4056-95C1-19FC6A42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80562-176E-45AC-B5BA-3E99AECA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32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D7393E-5DCD-47F2-A30E-AFA371DD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6B973-A33E-4EFB-8E34-E5FA6395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8AE3-BDDE-46D5-AD69-69DFEE251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8ADF0-3B03-4A63-8C82-1249472DC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72D10-0702-45D9-BBCB-7EE98FC5D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7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23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E74E9C81-39B9-45E6-B93F-C5ECAF79E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5" y="1313566"/>
            <a:ext cx="6986854" cy="4042235"/>
          </a:xfrm>
          <a:prstGeom prst="rect">
            <a:avLst/>
          </a:prstGeom>
          <a:ln>
            <a:solidFill>
              <a:srgbClr val="96749A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4406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 </a:t>
              </a:r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구성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26A95BB-0764-40B9-A54F-4B035747A476}"/>
              </a:ext>
            </a:extLst>
          </p:cNvPr>
          <p:cNvSpPr txBox="1">
            <a:spLocks/>
          </p:cNvSpPr>
          <p:nvPr/>
        </p:nvSpPr>
        <p:spPr>
          <a:xfrm>
            <a:off x="884343" y="5355802"/>
            <a:ext cx="10515602" cy="1246539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TV</a:t>
            </a:r>
            <a:r>
              <a:rPr lang="ko-KR" altLang="en-US" sz="1200" dirty="0"/>
              <a:t> 입고관리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입고관리 검색 사항을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등록</a:t>
            </a:r>
            <a:r>
              <a:rPr lang="en-US" altLang="ko-KR" sz="1200" dirty="0"/>
              <a:t>/</a:t>
            </a:r>
            <a:r>
              <a:rPr lang="ko-KR" altLang="en-US" sz="1200" dirty="0"/>
              <a:t> 수정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F83D73-DDAD-44B8-853D-9FCDA3B2A714}"/>
              </a:ext>
            </a:extLst>
          </p:cNvPr>
          <p:cNvSpPr/>
          <p:nvPr/>
        </p:nvSpPr>
        <p:spPr>
          <a:xfrm>
            <a:off x="7869341" y="1313567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TV</a:t>
            </a:r>
            <a:r>
              <a:rPr lang="ko-KR" altLang="en-US" sz="1200" b="1" dirty="0">
                <a:solidFill>
                  <a:schemeClr val="tx1"/>
                </a:solidFill>
              </a:rPr>
              <a:t> 검색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현재까지 저장되어 검색된 </a:t>
            </a:r>
            <a:r>
              <a:rPr lang="ko-KR" altLang="en-US" sz="1200" b="1" dirty="0">
                <a:solidFill>
                  <a:srgbClr val="FF0000"/>
                </a:solidFill>
              </a:rPr>
              <a:t>제품 리스트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입고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입고하려는 제품</a:t>
            </a:r>
            <a:r>
              <a:rPr lang="ko-KR" altLang="en-US" sz="1200" b="1" dirty="0">
                <a:solidFill>
                  <a:srgbClr val="FF0000"/>
                </a:solidFill>
              </a:rPr>
              <a:t> 선택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입고 수량 등록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입고된 제품의 </a:t>
            </a:r>
            <a:r>
              <a:rPr lang="ko-KR" altLang="en-US" sz="1200" b="1" dirty="0">
                <a:solidFill>
                  <a:srgbClr val="FF0000"/>
                </a:solidFill>
              </a:rPr>
              <a:t>입고수량 관리 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B14E607-48BA-4C45-B038-57610A917989}"/>
              </a:ext>
            </a:extLst>
          </p:cNvPr>
          <p:cNvSpPr/>
          <p:nvPr/>
        </p:nvSpPr>
        <p:spPr>
          <a:xfrm>
            <a:off x="6835217" y="403130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A90B38A-2726-43E3-AA56-B4082A4510BC}"/>
              </a:ext>
            </a:extLst>
          </p:cNvPr>
          <p:cNvSpPr/>
          <p:nvPr/>
        </p:nvSpPr>
        <p:spPr>
          <a:xfrm>
            <a:off x="1993666" y="337644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287278-8C5F-43BF-BAAA-6B17B3EC2E8E}"/>
              </a:ext>
            </a:extLst>
          </p:cNvPr>
          <p:cNvSpPr/>
          <p:nvPr/>
        </p:nvSpPr>
        <p:spPr>
          <a:xfrm>
            <a:off x="1859739" y="429916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4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412BD77A-BC80-4113-B14A-BD1C493D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5" y="1313567"/>
            <a:ext cx="6986854" cy="4042236"/>
          </a:xfrm>
          <a:prstGeom prst="rect">
            <a:avLst/>
          </a:prstGeom>
          <a:ln>
            <a:solidFill>
              <a:srgbClr val="96749A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4406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 </a:t>
              </a:r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구성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26A95BB-0764-40B9-A54F-4B035747A476}"/>
              </a:ext>
            </a:extLst>
          </p:cNvPr>
          <p:cNvSpPr txBox="1">
            <a:spLocks/>
          </p:cNvSpPr>
          <p:nvPr/>
        </p:nvSpPr>
        <p:spPr>
          <a:xfrm>
            <a:off x="884343" y="5355802"/>
            <a:ext cx="10515602" cy="124654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TV</a:t>
            </a:r>
            <a:r>
              <a:rPr lang="ko-KR" altLang="en-US" sz="1200" dirty="0"/>
              <a:t> 출고관리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출고관리 검색 사항을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등록</a:t>
            </a:r>
            <a:r>
              <a:rPr lang="en-US" altLang="ko-KR" sz="1200" dirty="0"/>
              <a:t>/</a:t>
            </a:r>
            <a:r>
              <a:rPr lang="ko-KR" altLang="en-US" sz="1200" dirty="0"/>
              <a:t> 수정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F83D73-DDAD-44B8-853D-9FCDA3B2A714}"/>
              </a:ext>
            </a:extLst>
          </p:cNvPr>
          <p:cNvSpPr/>
          <p:nvPr/>
        </p:nvSpPr>
        <p:spPr>
          <a:xfrm>
            <a:off x="7869341" y="1313567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TV</a:t>
            </a:r>
            <a:r>
              <a:rPr lang="ko-KR" altLang="en-US" sz="1200" b="1" dirty="0">
                <a:solidFill>
                  <a:schemeClr val="tx1"/>
                </a:solidFill>
              </a:rPr>
              <a:t> 검색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현재까지 저장되어 검색된 </a:t>
            </a:r>
            <a:r>
              <a:rPr lang="ko-KR" altLang="en-US" sz="1200" b="1" dirty="0">
                <a:solidFill>
                  <a:srgbClr val="FF0000"/>
                </a:solidFill>
              </a:rPr>
              <a:t>제품 리스트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출고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출고하려는 제품</a:t>
            </a:r>
            <a:r>
              <a:rPr lang="ko-KR" altLang="en-US" sz="1200" b="1" dirty="0">
                <a:solidFill>
                  <a:srgbClr val="FF0000"/>
                </a:solidFill>
              </a:rPr>
              <a:t> 선택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출고 수량 등록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출고된 제품의 </a:t>
            </a:r>
            <a:r>
              <a:rPr lang="ko-KR" altLang="en-US" sz="1200" b="1" dirty="0">
                <a:solidFill>
                  <a:srgbClr val="FF0000"/>
                </a:solidFill>
              </a:rPr>
              <a:t>입고수량 관리 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B14E607-48BA-4C45-B038-57610A917989}"/>
              </a:ext>
            </a:extLst>
          </p:cNvPr>
          <p:cNvSpPr/>
          <p:nvPr/>
        </p:nvSpPr>
        <p:spPr>
          <a:xfrm>
            <a:off x="6835217" y="403130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A90B38A-2726-43E3-AA56-B4082A4510BC}"/>
              </a:ext>
            </a:extLst>
          </p:cNvPr>
          <p:cNvSpPr/>
          <p:nvPr/>
        </p:nvSpPr>
        <p:spPr>
          <a:xfrm>
            <a:off x="1945218" y="33610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287278-8C5F-43BF-BAAA-6B17B3EC2E8E}"/>
              </a:ext>
            </a:extLst>
          </p:cNvPr>
          <p:cNvSpPr/>
          <p:nvPr/>
        </p:nvSpPr>
        <p:spPr>
          <a:xfrm>
            <a:off x="1859739" y="429916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4406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 </a:t>
              </a:r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구성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26A95BB-0764-40B9-A54F-4B035747A476}"/>
              </a:ext>
            </a:extLst>
          </p:cNvPr>
          <p:cNvSpPr txBox="1">
            <a:spLocks/>
          </p:cNvSpPr>
          <p:nvPr/>
        </p:nvSpPr>
        <p:spPr>
          <a:xfrm>
            <a:off x="884343" y="5355802"/>
            <a:ext cx="10515602" cy="1246539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TV</a:t>
            </a:r>
            <a:r>
              <a:rPr lang="ko-KR" altLang="en-US" sz="1200" dirty="0"/>
              <a:t> 통계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>
                <a:latin typeface="+mn-ea"/>
              </a:rPr>
              <a:t>Tv</a:t>
            </a:r>
            <a:r>
              <a:rPr lang="ko-KR" altLang="en-US" sz="1200" dirty="0">
                <a:latin typeface="+mn-ea"/>
              </a:rPr>
              <a:t> 재고에 대한 통계를 쉽게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 err="1">
                <a:solidFill>
                  <a:srgbClr val="0070C0"/>
                </a:solidFill>
              </a:rPr>
              <a:t>볼수있도록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r>
              <a:rPr lang="ko-KR" altLang="en-US" sz="1200" dirty="0"/>
              <a:t>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등록</a:t>
            </a:r>
            <a:r>
              <a:rPr lang="en-US" altLang="ko-KR" sz="1200" dirty="0"/>
              <a:t>/</a:t>
            </a:r>
            <a:r>
              <a:rPr lang="ko-KR" altLang="en-US" sz="1200" dirty="0"/>
              <a:t> 수정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F83D73-DDAD-44B8-853D-9FCDA3B2A714}"/>
              </a:ext>
            </a:extLst>
          </p:cNvPr>
          <p:cNvSpPr/>
          <p:nvPr/>
        </p:nvSpPr>
        <p:spPr>
          <a:xfrm>
            <a:off x="7869341" y="1313567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23D896-24B8-499B-980C-E67B7F5BF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5" y="1313567"/>
            <a:ext cx="6986854" cy="4042235"/>
          </a:xfrm>
          <a:prstGeom prst="rect">
            <a:avLst/>
          </a:prstGeom>
          <a:ln>
            <a:solidFill>
              <a:srgbClr val="96749A"/>
            </a:solidFill>
          </a:ln>
        </p:spPr>
      </p:pic>
    </p:spTree>
    <p:extLst>
      <p:ext uri="{BB962C8B-B14F-4D97-AF65-F5344CB8AC3E}">
        <p14:creationId xmlns:p14="http://schemas.microsoft.com/office/powerpoint/2010/main" val="424367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200510_라벤더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CD9FD2"/>
      </a:accent1>
      <a:accent2>
        <a:srgbClr val="AA8FD3"/>
      </a:accent2>
      <a:accent3>
        <a:srgbClr val="CDBFE0"/>
      </a:accent3>
      <a:accent4>
        <a:srgbClr val="FCC3D5"/>
      </a:accent4>
      <a:accent5>
        <a:srgbClr val="FADBEE"/>
      </a:accent5>
      <a:accent6>
        <a:srgbClr val="D4CDFB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</TotalTime>
  <Words>220</Words>
  <Application>Microsoft Office PowerPoint</Application>
  <PresentationFormat>와이드스크린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staff.no.336</cp:lastModifiedBy>
  <cp:revision>61</cp:revision>
  <dcterms:created xsi:type="dcterms:W3CDTF">2020-05-10T02:38:09Z</dcterms:created>
  <dcterms:modified xsi:type="dcterms:W3CDTF">2021-11-04T09:38:27Z</dcterms:modified>
</cp:coreProperties>
</file>