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75" r:id="rId8"/>
    <p:sldId id="276" r:id="rId9"/>
    <p:sldId id="277" r:id="rId10"/>
    <p:sldId id="288" r:id="rId11"/>
    <p:sldId id="289" r:id="rId12"/>
    <p:sldId id="290" r:id="rId13"/>
    <p:sldId id="291" r:id="rId14"/>
    <p:sldId id="293" r:id="rId15"/>
    <p:sldId id="295" r:id="rId16"/>
    <p:sldId id="292" r:id="rId17"/>
    <p:sldId id="294" r:id="rId18"/>
    <p:sldId id="296" r:id="rId19"/>
    <p:sldId id="287" r:id="rId20"/>
    <p:sldId id="264" r:id="rId21"/>
    <p:sldId id="265" r:id="rId22"/>
    <p:sldId id="266" r:id="rId23"/>
    <p:sldId id="271" r:id="rId24"/>
    <p:sldId id="272" r:id="rId25"/>
    <p:sldId id="273" r:id="rId26"/>
    <p:sldId id="267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3350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7109ED-FAAE-4A17-9AE8-6E4078A7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77216" cy="150516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CC407F-412C-4233-9C0B-E8DD2F39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0516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3D78A1-54AB-4C64-9231-E1A151976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355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C87030F-6CFB-483D-A886-05D8DBE24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6321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E7A03-26E8-4415-B274-3A90EC122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93908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ID_T_OUTPUT_DATE_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B5C4D8B-9F24-4DA1-99B4-60E4C524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7909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98E24F-A5E1-4399-A3EB-6D4E970D7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05689" cy="179095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6F6B0E-98CD-4EE9-A04C-E6FFFEF8A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0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24938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A029D37-74E1-47B7-AD45-075AEBA9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88674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4799F4-B996-4B3D-B2FA-8D68FE6B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6" y="3838645"/>
            <a:ext cx="4163006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61F52F-A999-4768-A895-600E6EA6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330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CC81805-47E1-403F-ABB1-8C6F5B20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48743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8E2EA9-67B5-479C-BD5B-7AE36759C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9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5869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ID_P_OUTPUT_DATE_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06E4711-0BD7-4A15-B812-1FE43B5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2" y="1252644"/>
            <a:ext cx="3343742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356BBB-AD47-4FA0-8D51-A6E76CC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" y="3838645"/>
            <a:ext cx="3496163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DC3532-D5C3-4CA9-A273-BA0B2B57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58302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AB89517-CF18-4358-9ED4-3575FECA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1252644"/>
            <a:ext cx="3915321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AE6BA7-B3FA-4FEC-A018-7A0ABA67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0" y="3838645"/>
            <a:ext cx="4191585" cy="151468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A82BFF-5253-44B7-85EA-C17ABCD62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71299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4E490096-3FC0-4C1F-849C-FAB4FAC3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77322" cy="499179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710E0A-EE27-4369-AC2A-7A1E5B2E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0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6297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ID_M_OUTPUT_DATE_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5E922EC-233E-4907-BA2E-6D7E37E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72321" cy="181000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B509EF-8B3F-4D34-9FEE-AD8BDCD7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24742" cy="1810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128836-58F4-4DD6-BEBD-2CBEA971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0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73274-3B46-43F3-A82F-E09DF045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067478" cy="4124901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5B2C6F4E-CB3B-4DB3-B226-BD3C8B88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81395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BOARD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DC67C3DC-3F0D-437C-BBBC-B3700208A852}"/>
              </a:ext>
            </a:extLst>
          </p:cNvPr>
          <p:cNvSpPr/>
          <p:nvPr/>
        </p:nvSpPr>
        <p:spPr>
          <a:xfrm>
            <a:off x="1505940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CB8C-1F74-4FE3-968B-280359CC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8312152" y="16533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DA5C1-F479-4460-8E3D-112D44741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0B8046-E1A9-4D69-AE89-82E7A1C8F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DBC61E-FBDD-459D-805C-5128DEDDFBF5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29149-9468-46E8-A355-86D7D8EED466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CEFEA9-8900-450C-A900-E224F4151E7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52D468-E582-45B4-88E2-E73CE361729C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C97A1E-D46C-438A-B9F3-A1F16CE61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</a:t>
            </a:r>
            <a:r>
              <a:rPr lang="en-US" altLang="ko-KR" sz="1200" dirty="0"/>
              <a:t> TV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TV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TV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62ED1B-E029-470D-9740-26093C85AA69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CD56C7-3691-485E-9D81-747CCE7F17C8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2F2D89-72BB-438B-83F8-5210F892B82F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24013-1635-4336-9480-FAFEF2C075E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115F-F152-42D3-9481-1BB0DEE92F92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679CCE4-39AD-4431-945F-C7F3A5F92421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995858-1905-458F-8C10-5E858EF817C8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1FF59F-30BE-46B5-8E0F-97A49DCE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</a:t>
            </a:r>
            <a:r>
              <a:rPr lang="en-US" altLang="ko-KR" sz="1200" dirty="0"/>
              <a:t>PC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PC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PC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120909-2C3D-4FB7-9942-80B6E3CDB32A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8DF0FE-4D0A-40F2-8B15-3173F2AE6FA0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2E345-39D6-40C4-A004-0EEC24A6A3D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26383-CD76-4379-B3D5-F3A98B476EF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2E5A14-BD77-4349-A4C3-D4C90215138B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03B070-86D2-4088-A87C-83A0383F4AE9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415930-1425-4016-BDC7-8D470780574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30953A-6557-445F-8490-39210BAF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모바일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모바일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047A02-B031-4D8B-BD52-CDA200E8EAB4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71E04-EDC8-438A-B923-BE9722AB1F4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23651-708F-44B2-9A3D-FD828FFADEB1}"/>
              </a:ext>
            </a:extLst>
          </p:cNvPr>
          <p:cNvSpPr/>
          <p:nvPr/>
        </p:nvSpPr>
        <p:spPr>
          <a:xfrm>
            <a:off x="1466865" y="2319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710AA2-3ED3-4DB7-BA39-493B9258E13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CD24BD-09A8-42C3-A0B5-C62E9E392949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770C59-9573-4CD1-A0AF-E28E30744DAC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34B504-77AD-4647-AA47-301B98AC05F9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EC5564-939A-43E3-83AC-D209FA09A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출력되는 </a:t>
            </a:r>
            <a:r>
              <a:rPr lang="ko-KR" altLang="en-US" sz="1200" b="1" dirty="0">
                <a:solidFill>
                  <a:srgbClr val="0070C0"/>
                </a:solidFill>
              </a:rPr>
              <a:t>행개수</a:t>
            </a:r>
            <a:r>
              <a:rPr lang="ko-KR" altLang="en-US" sz="1000" dirty="0">
                <a:solidFill>
                  <a:schemeClr val="tx1"/>
                </a:solidFill>
              </a:rPr>
              <a:t>를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259D5A-5854-4EFF-A334-737BF9C0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확인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테이블</a:t>
            </a:r>
            <a:r>
              <a:rPr lang="ko-KR" altLang="en-US" sz="1000" dirty="0">
                <a:solidFill>
                  <a:schemeClr val="tx1"/>
                </a:solidFill>
              </a:rPr>
              <a:t> 형태의 통계자료로 정확한 수치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EEF48A-A92C-4097-BF5D-38836890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57" y="45083"/>
            <a:ext cx="660241" cy="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명확하지 않은 설명 개선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해당 버튼 클릭 시 이동되기로 한 </a:t>
            </a:r>
            <a:r>
              <a:rPr lang="ko-KR" altLang="en-US" sz="1600" dirty="0" err="1"/>
              <a:t>미구현된</a:t>
            </a:r>
            <a:r>
              <a:rPr lang="ko-KR" altLang="en-US" sz="1600" dirty="0"/>
              <a:t> 화면 구성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테이블 자료 및 </a:t>
            </a:r>
            <a:r>
              <a:rPr lang="en-US" altLang="ko-KR" sz="1600" dirty="0" err="1"/>
              <a:t>erp</a:t>
            </a:r>
            <a:r>
              <a:rPr lang="en-US" altLang="ko-KR" sz="1600" dirty="0"/>
              <a:t> </a:t>
            </a:r>
            <a:r>
              <a:rPr lang="ko-KR" altLang="en-US" sz="1600" dirty="0"/>
              <a:t>로드맵 자료 삽입 및 부가 설명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9D67C8-1C57-4378-81E4-0CD6212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10" y="1773382"/>
            <a:ext cx="448359" cy="4483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C08E1D-6D2E-4F97-9751-467BD4D8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126797"/>
            <a:ext cx="558641" cy="558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7B244E-FBC0-4707-B045-6CF3B5917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48" y="3934690"/>
            <a:ext cx="448359" cy="44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33931F-914D-4D16-9649-9A1514404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5" y="0"/>
            <a:ext cx="680440" cy="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(ERD)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3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45CF81-2A84-4544-8CA6-0E40DCA6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2743"/>
            <a:ext cx="7861663" cy="49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EEE2D9-1FC9-4E40-A383-1798D6F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862" y="1260542"/>
            <a:ext cx="2653937" cy="491642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전체 데이터베이스 설계서에 대한 간략한 설명 기입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9E754-8A4D-47D4-B324-D86178CE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8" y="125641"/>
            <a:ext cx="623296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537C03-7678-4C27-858E-38CA3879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048425" cy="12288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C5640E-1A5F-4A6D-8168-FBB27E57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2545646"/>
            <a:ext cx="3029373" cy="12288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EE839C-7AD4-4F60-AC4B-CD2DA9BC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5131644"/>
            <a:ext cx="3734321" cy="1228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9AEC86-CD01-4B3E-B6F2-0BD4A32A4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7"/>
            <a:ext cx="3343742" cy="1228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D24865A-D143-4D5A-BE66-FE423C08CDD2}"/>
              </a:ext>
            </a:extLst>
          </p:cNvPr>
          <p:cNvSpPr/>
          <p:nvPr/>
        </p:nvSpPr>
        <p:spPr>
          <a:xfrm>
            <a:off x="2198662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D4106F9-15C4-47A3-8813-71DB7AD57C0E}"/>
              </a:ext>
            </a:extLst>
          </p:cNvPr>
          <p:cNvSpPr/>
          <p:nvPr/>
        </p:nvSpPr>
        <p:spPr>
          <a:xfrm>
            <a:off x="1482436" y="263199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9A1FC6-6A91-458F-9709-B59F7F7786BD}"/>
              </a:ext>
            </a:extLst>
          </p:cNvPr>
          <p:cNvSpPr/>
          <p:nvPr/>
        </p:nvSpPr>
        <p:spPr>
          <a:xfrm>
            <a:off x="1482436" y="3912161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19C69CC-3379-4CAC-9A62-EF2E773794E7}"/>
              </a:ext>
            </a:extLst>
          </p:cNvPr>
          <p:cNvSpPr/>
          <p:nvPr/>
        </p:nvSpPr>
        <p:spPr>
          <a:xfrm>
            <a:off x="2189136" y="5205532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233487C8-BA16-4339-93B3-01BC612F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92580"/>
              </p:ext>
            </p:extLst>
          </p:nvPr>
        </p:nvGraphicFramePr>
        <p:xfrm>
          <a:off x="4890989" y="1252644"/>
          <a:ext cx="6472412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38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4574674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ID_CATEGORIES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05564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③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BRAND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  <a:tr h="1172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④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ENERGY_GRADE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3831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268EE13B-35C5-46CC-90C6-53F480D6F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18B0C-6AD7-4BB0-BF42-EC8CDE6A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905795" cy="1514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0E7DC-44BA-4959-A28A-EB442F45E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4172532" cy="151468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15FC951-0B38-4E86-82AA-9E4F7E193E60}"/>
              </a:ext>
            </a:extLst>
          </p:cNvPr>
          <p:cNvSpPr/>
          <p:nvPr/>
        </p:nvSpPr>
        <p:spPr>
          <a:xfrm>
            <a:off x="259582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FE5CDA-B9ED-4771-81F2-E157AF827B96}"/>
              </a:ext>
            </a:extLst>
          </p:cNvPr>
          <p:cNvSpPr/>
          <p:nvPr/>
        </p:nvSpPr>
        <p:spPr>
          <a:xfrm>
            <a:off x="2946407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33">
            <a:extLst>
              <a:ext uri="{FF2B5EF4-FFF2-40B4-BE49-F238E27FC236}">
                <a16:creationId xmlns:a16="http://schemas.microsoft.com/office/drawing/2014/main" id="{136183DD-E05D-4ED8-9609-D5FAC3C2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37861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ID_G_SUB_SUB_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176036A8-1BCC-497F-B534-1F3C0480F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555C6-3B55-4A7A-ADBE-64635EEC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4258269" cy="4991797"/>
          </a:xfrm>
          <a:prstGeom prst="rect">
            <a:avLst/>
          </a:prstGeom>
        </p:spPr>
      </p:pic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E1616B39-353D-47C0-93E4-7B0D335E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93163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771109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4688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ID_G_ITEMS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D9AB39B-2925-4C7C-8D48-860E5D7912C1}"/>
              </a:ext>
            </a:extLst>
          </p:cNvPr>
          <p:cNvSpPr/>
          <p:nvPr/>
        </p:nvSpPr>
        <p:spPr>
          <a:xfrm>
            <a:off x="1893865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B7E954-33FF-4621-89FB-ABA956CF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3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7E54DF-0A8B-4ED2-B5C6-21C6EE45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1252644"/>
            <a:ext cx="3353268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1BC52-E0C1-49B4-99C2-261B0759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9" y="3838645"/>
            <a:ext cx="3515216" cy="1810003"/>
          </a:xfrm>
          <a:prstGeom prst="rect">
            <a:avLst/>
          </a:prstGeom>
        </p:spPr>
      </p:pic>
      <p:graphicFrame>
        <p:nvGraphicFramePr>
          <p:cNvPr id="10" name="표 33">
            <a:extLst>
              <a:ext uri="{FF2B5EF4-FFF2-40B4-BE49-F238E27FC236}">
                <a16:creationId xmlns:a16="http://schemas.microsoft.com/office/drawing/2014/main" id="{2BE7DA33-7B72-4373-B1B0-E1F731F2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48386"/>
              </p:ext>
            </p:extLst>
          </p:nvPr>
        </p:nvGraphicFramePr>
        <p:xfrm>
          <a:off x="6095999" y="1252644"/>
          <a:ext cx="5267401" cy="510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1">
                  <a:extLst>
                    <a:ext uri="{9D8B030D-6E8A-4147-A177-3AD203B41FA5}">
                      <a16:colId xmlns:a16="http://schemas.microsoft.com/office/drawing/2014/main" val="948341183"/>
                    </a:ext>
                  </a:extLst>
                </a:gridCol>
                <a:gridCol w="3414790">
                  <a:extLst>
                    <a:ext uri="{9D8B030D-6E8A-4147-A177-3AD203B41FA5}">
                      <a16:colId xmlns:a16="http://schemas.microsoft.com/office/drawing/2014/main" val="3202512531"/>
                    </a:ext>
                  </a:extLst>
                </a:gridCol>
              </a:tblGrid>
              <a:tr h="419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테이블 명칭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테이블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219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①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ID_G_INPUT_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5777"/>
                  </a:ext>
                </a:extLst>
              </a:tr>
              <a:tr h="2344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②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ID_G_OUTPUT_DATE_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9378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0484F0E-01E1-4400-A946-2824E0B4C964}"/>
              </a:ext>
            </a:extLst>
          </p:cNvPr>
          <p:cNvSpPr/>
          <p:nvPr/>
        </p:nvSpPr>
        <p:spPr>
          <a:xfrm>
            <a:off x="2383393" y="1338993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68A5EC-4EEB-4759-8DE5-83FCC816D785}"/>
              </a:ext>
            </a:extLst>
          </p:cNvPr>
          <p:cNvSpPr/>
          <p:nvPr/>
        </p:nvSpPr>
        <p:spPr>
          <a:xfrm>
            <a:off x="2567718" y="3920460"/>
            <a:ext cx="308298" cy="308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6CCAA5-74C9-43A2-8A60-2ACD5BEC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121285"/>
            <a:ext cx="574805" cy="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1849</Words>
  <Application>Microsoft Office PowerPoint</Application>
  <PresentationFormat>와이드스크린</PresentationFormat>
  <Paragraphs>387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설계서(ERD)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57</cp:revision>
  <dcterms:created xsi:type="dcterms:W3CDTF">2021-10-15T07:29:04Z</dcterms:created>
  <dcterms:modified xsi:type="dcterms:W3CDTF">2021-10-17T07:38:20Z</dcterms:modified>
</cp:coreProperties>
</file>