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34" r:id="rId3"/>
    <p:sldId id="335" r:id="rId4"/>
    <p:sldId id="336" r:id="rId5"/>
    <p:sldId id="33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아날로그 스타일" id="{D08A8CBA-0251-4FF3-94DD-600A6C87BD3F}">
          <p14:sldIdLst/>
        </p14:section>
        <p14:section name="심플 스타일" id="{EE2B2F14-9BF9-49E6-9352-DEC195CC4171}">
          <p14:sldIdLst>
            <p14:sldId id="304"/>
            <p14:sldId id="334"/>
            <p14:sldId id="335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49A"/>
    <a:srgbClr val="CD9FD2"/>
    <a:srgbClr val="F6F0F7"/>
    <a:srgbClr val="EDDFEE"/>
    <a:srgbClr val="F4ECE2"/>
    <a:srgbClr val="A5CBEF"/>
    <a:srgbClr val="FADBEE"/>
    <a:srgbClr val="F8F3EC"/>
    <a:srgbClr val="DBE0FB"/>
    <a:srgbClr val="F9AFC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8" y="7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22697" y="6588607"/>
            <a:ext cx="2178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E74E9C81-39B9-45E6-B93F-C5ECAF79E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5" y="1313566"/>
            <a:ext cx="6986854" cy="4042235"/>
          </a:xfrm>
          <a:prstGeom prst="rect">
            <a:avLst/>
          </a:prstGeom>
          <a:ln>
            <a:solidFill>
              <a:srgbClr val="96749A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6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3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TV</a:t>
            </a:r>
            <a:r>
              <a:rPr lang="ko-KR" altLang="en-US" sz="1200" dirty="0"/>
              <a:t> 입고관리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입고관리 검색 사항을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83D73-DDAD-44B8-853D-9FCDA3B2A714}"/>
              </a:ext>
            </a:extLst>
          </p:cNvPr>
          <p:cNvSpPr/>
          <p:nvPr/>
        </p:nvSpPr>
        <p:spPr>
          <a:xfrm>
            <a:off x="7869341" y="131356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TV</a:t>
            </a:r>
            <a:r>
              <a:rPr lang="ko-KR" altLang="en-US" sz="1200" b="1" dirty="0">
                <a:solidFill>
                  <a:schemeClr val="tx1"/>
                </a:solidFill>
              </a:rPr>
              <a:t>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입고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입고하려는 제품</a:t>
            </a:r>
            <a:r>
              <a:rPr lang="ko-KR" altLang="en-US" sz="1200" b="1" dirty="0">
                <a:solidFill>
                  <a:srgbClr val="FF0000"/>
                </a:solidFill>
              </a:rPr>
              <a:t> 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입고 수량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입고된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입고수량 관리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14E607-48BA-4C45-B038-57610A917989}"/>
              </a:ext>
            </a:extLst>
          </p:cNvPr>
          <p:cNvSpPr/>
          <p:nvPr/>
        </p:nvSpPr>
        <p:spPr>
          <a:xfrm>
            <a:off x="6835217" y="403130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A90B38A-2726-43E3-AA56-B4082A4510BC}"/>
              </a:ext>
            </a:extLst>
          </p:cNvPr>
          <p:cNvSpPr/>
          <p:nvPr/>
        </p:nvSpPr>
        <p:spPr>
          <a:xfrm>
            <a:off x="1993666" y="337644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87278-8C5F-43BF-BAAA-6B17B3EC2E8E}"/>
              </a:ext>
            </a:extLst>
          </p:cNvPr>
          <p:cNvSpPr/>
          <p:nvPr/>
        </p:nvSpPr>
        <p:spPr>
          <a:xfrm>
            <a:off x="1859739" y="429916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412BD77A-BC80-4113-B14A-BD1C493D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5" y="1313567"/>
            <a:ext cx="6986854" cy="4042236"/>
          </a:xfrm>
          <a:prstGeom prst="rect">
            <a:avLst/>
          </a:prstGeom>
          <a:ln>
            <a:solidFill>
              <a:srgbClr val="96749A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6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4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TV</a:t>
            </a:r>
            <a:r>
              <a:rPr lang="ko-KR" altLang="en-US" sz="1200" dirty="0"/>
              <a:t> 출고관리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출고관리 검색 사항을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83D73-DDAD-44B8-853D-9FCDA3B2A714}"/>
              </a:ext>
            </a:extLst>
          </p:cNvPr>
          <p:cNvSpPr/>
          <p:nvPr/>
        </p:nvSpPr>
        <p:spPr>
          <a:xfrm>
            <a:off x="7869341" y="131356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TV</a:t>
            </a:r>
            <a:r>
              <a:rPr lang="ko-KR" altLang="en-US" sz="1200" b="1" dirty="0">
                <a:solidFill>
                  <a:schemeClr val="tx1"/>
                </a:solidFill>
              </a:rPr>
              <a:t>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출고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출고하려는 제품</a:t>
            </a:r>
            <a:r>
              <a:rPr lang="ko-KR" altLang="en-US" sz="1200" b="1" dirty="0">
                <a:solidFill>
                  <a:srgbClr val="FF0000"/>
                </a:solidFill>
              </a:rPr>
              <a:t> 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출고 수량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출고된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출고수량 관리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14E607-48BA-4C45-B038-57610A917989}"/>
              </a:ext>
            </a:extLst>
          </p:cNvPr>
          <p:cNvSpPr/>
          <p:nvPr/>
        </p:nvSpPr>
        <p:spPr>
          <a:xfrm>
            <a:off x="6835217" y="403130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A90B38A-2726-43E3-AA56-B4082A4510BC}"/>
              </a:ext>
            </a:extLst>
          </p:cNvPr>
          <p:cNvSpPr/>
          <p:nvPr/>
        </p:nvSpPr>
        <p:spPr>
          <a:xfrm>
            <a:off x="1945218" y="33610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87278-8C5F-43BF-BAAA-6B17B3EC2E8E}"/>
              </a:ext>
            </a:extLst>
          </p:cNvPr>
          <p:cNvSpPr/>
          <p:nvPr/>
        </p:nvSpPr>
        <p:spPr>
          <a:xfrm>
            <a:off x="1859739" y="429916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6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3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TV</a:t>
            </a:r>
            <a:r>
              <a:rPr lang="ko-KR" altLang="en-US" sz="1200" dirty="0"/>
              <a:t> 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Tv</a:t>
            </a:r>
            <a:r>
              <a:rPr lang="ko-KR" altLang="en-US" sz="1200" dirty="0">
                <a:latin typeface="+mn-ea"/>
              </a:rPr>
              <a:t> 재고에 대한 통계를 쉽게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</a:rPr>
              <a:t>볼수있도록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200" dirty="0"/>
              <a:t>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3D896-24B8-499B-980C-E67B7F5B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5" y="1313567"/>
            <a:ext cx="10515602" cy="40422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6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6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3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메인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err="1"/>
              <a:t>메인화면페이지로써</a:t>
            </a:r>
            <a:r>
              <a:rPr lang="ko-KR" altLang="en-US" sz="1200" dirty="0"/>
              <a:t> 각 지점별 위치를 </a:t>
            </a:r>
            <a:r>
              <a:rPr lang="ko-KR" altLang="en-US" sz="1200" dirty="0" err="1"/>
              <a:t>알수있고</a:t>
            </a:r>
            <a:r>
              <a:rPr lang="ko-KR" altLang="en-US" sz="1200" dirty="0"/>
              <a:t> 간략한 게시판과 재고요약을 </a:t>
            </a:r>
            <a:r>
              <a:rPr lang="ko-KR" altLang="en-US" sz="1200" dirty="0" err="1"/>
              <a:t>볼수있습니다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AD12E-2D45-4177-BF2B-6325CFDC3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5" y="1313567"/>
            <a:ext cx="10515602" cy="40422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5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6479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Par6 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3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 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전체적인 통계 수량들을 보여주는 화면입니다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642220-C5EE-4301-B2DD-25D38F581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4" y="1168401"/>
            <a:ext cx="10515601" cy="41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191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staff.no.336</cp:lastModifiedBy>
  <cp:revision>66</cp:revision>
  <dcterms:created xsi:type="dcterms:W3CDTF">2020-05-10T02:38:09Z</dcterms:created>
  <dcterms:modified xsi:type="dcterms:W3CDTF">2021-11-04T10:24:18Z</dcterms:modified>
</cp:coreProperties>
</file>