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02" r:id="rId11"/>
    <p:sldId id="303" r:id="rId12"/>
    <p:sldId id="304" r:id="rId13"/>
    <p:sldId id="295" r:id="rId14"/>
    <p:sldId id="30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28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02"/>
            <p14:sldId id="303"/>
            <p14:sldId id="304"/>
            <p14:sldId id="295"/>
            <p14:sldId id="305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FD2"/>
    <a:srgbClr val="F6F0F7"/>
    <a:srgbClr val="EDDFEE"/>
    <a:srgbClr val="F4ECE2"/>
    <a:srgbClr val="A5CBEF"/>
    <a:srgbClr val="FADBEE"/>
    <a:srgbClr val="F8F3EC"/>
    <a:srgbClr val="DBE0FB"/>
    <a:srgbClr val="F9AFCA"/>
    <a:srgbClr val="FCC3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AE8B2-1075-4334-AC3F-F7518BEE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77333 w 6096000"/>
              <a:gd name="connsiteY1" fmla="*/ 0 h 6858000"/>
              <a:gd name="connsiteX2" fmla="*/ 1171787 w 6096000"/>
              <a:gd name="connsiteY2" fmla="*/ 0 h 6858000"/>
              <a:gd name="connsiteX3" fmla="*/ 1666240 w 6096000"/>
              <a:gd name="connsiteY3" fmla="*/ 0 h 6858000"/>
              <a:gd name="connsiteX4" fmla="*/ 2282613 w 6096000"/>
              <a:gd name="connsiteY4" fmla="*/ 0 h 6858000"/>
              <a:gd name="connsiteX5" fmla="*/ 2898987 w 6096000"/>
              <a:gd name="connsiteY5" fmla="*/ 0 h 6858000"/>
              <a:gd name="connsiteX6" fmla="*/ 3515360 w 6096000"/>
              <a:gd name="connsiteY6" fmla="*/ 0 h 6858000"/>
              <a:gd name="connsiteX7" fmla="*/ 4192693 w 6096000"/>
              <a:gd name="connsiteY7" fmla="*/ 0 h 6858000"/>
              <a:gd name="connsiteX8" fmla="*/ 4991947 w 6096000"/>
              <a:gd name="connsiteY8" fmla="*/ 0 h 6858000"/>
              <a:gd name="connsiteX9" fmla="*/ 5486400 w 6096000"/>
              <a:gd name="connsiteY9" fmla="*/ 0 h 6858000"/>
              <a:gd name="connsiteX10" fmla="*/ 6096000 w 6096000"/>
              <a:gd name="connsiteY10" fmla="*/ 0 h 6858000"/>
              <a:gd name="connsiteX11" fmla="*/ 6096000 w 6096000"/>
              <a:gd name="connsiteY11" fmla="*/ 685800 h 6858000"/>
              <a:gd name="connsiteX12" fmla="*/ 6096000 w 6096000"/>
              <a:gd name="connsiteY12" fmla="*/ 1371600 h 6858000"/>
              <a:gd name="connsiteX13" fmla="*/ 6096000 w 6096000"/>
              <a:gd name="connsiteY13" fmla="*/ 2057400 h 6858000"/>
              <a:gd name="connsiteX14" fmla="*/ 6096000 w 6096000"/>
              <a:gd name="connsiteY14" fmla="*/ 2537460 h 6858000"/>
              <a:gd name="connsiteX15" fmla="*/ 6096000 w 6096000"/>
              <a:gd name="connsiteY15" fmla="*/ 3223260 h 6858000"/>
              <a:gd name="connsiteX16" fmla="*/ 6096000 w 6096000"/>
              <a:gd name="connsiteY16" fmla="*/ 3703320 h 6858000"/>
              <a:gd name="connsiteX17" fmla="*/ 6096000 w 6096000"/>
              <a:gd name="connsiteY17" fmla="*/ 4183380 h 6858000"/>
              <a:gd name="connsiteX18" fmla="*/ 6096000 w 6096000"/>
              <a:gd name="connsiteY18" fmla="*/ 4663440 h 6858000"/>
              <a:gd name="connsiteX19" fmla="*/ 6096000 w 6096000"/>
              <a:gd name="connsiteY19" fmla="*/ 5349240 h 6858000"/>
              <a:gd name="connsiteX20" fmla="*/ 6096000 w 6096000"/>
              <a:gd name="connsiteY20" fmla="*/ 5897880 h 6858000"/>
              <a:gd name="connsiteX21" fmla="*/ 6096000 w 6096000"/>
              <a:gd name="connsiteY21" fmla="*/ 6858000 h 6858000"/>
              <a:gd name="connsiteX22" fmla="*/ 5479627 w 6096000"/>
              <a:gd name="connsiteY22" fmla="*/ 6858000 h 6858000"/>
              <a:gd name="connsiteX23" fmla="*/ 4924213 w 6096000"/>
              <a:gd name="connsiteY23" fmla="*/ 6858000 h 6858000"/>
              <a:gd name="connsiteX24" fmla="*/ 4185920 w 6096000"/>
              <a:gd name="connsiteY24" fmla="*/ 6858000 h 6858000"/>
              <a:gd name="connsiteX25" fmla="*/ 3691467 w 6096000"/>
              <a:gd name="connsiteY25" fmla="*/ 6858000 h 6858000"/>
              <a:gd name="connsiteX26" fmla="*/ 2892213 w 6096000"/>
              <a:gd name="connsiteY26" fmla="*/ 6858000 h 6858000"/>
              <a:gd name="connsiteX27" fmla="*/ 2336800 w 6096000"/>
              <a:gd name="connsiteY27" fmla="*/ 6858000 h 6858000"/>
              <a:gd name="connsiteX28" fmla="*/ 1720427 w 6096000"/>
              <a:gd name="connsiteY28" fmla="*/ 6858000 h 6858000"/>
              <a:gd name="connsiteX29" fmla="*/ 921173 w 6096000"/>
              <a:gd name="connsiteY29" fmla="*/ 6858000 h 6858000"/>
              <a:gd name="connsiteX30" fmla="*/ 0 w 6096000"/>
              <a:gd name="connsiteY30" fmla="*/ 6858000 h 6858000"/>
              <a:gd name="connsiteX31" fmla="*/ 0 w 6096000"/>
              <a:gd name="connsiteY31" fmla="*/ 6240780 h 6858000"/>
              <a:gd name="connsiteX32" fmla="*/ 0 w 6096000"/>
              <a:gd name="connsiteY32" fmla="*/ 5486400 h 6858000"/>
              <a:gd name="connsiteX33" fmla="*/ 0 w 6096000"/>
              <a:gd name="connsiteY33" fmla="*/ 5006340 h 6858000"/>
              <a:gd name="connsiteX34" fmla="*/ 0 w 6096000"/>
              <a:gd name="connsiteY34" fmla="*/ 4320540 h 6858000"/>
              <a:gd name="connsiteX35" fmla="*/ 0 w 6096000"/>
              <a:gd name="connsiteY35" fmla="*/ 3771900 h 6858000"/>
              <a:gd name="connsiteX36" fmla="*/ 0 w 6096000"/>
              <a:gd name="connsiteY36" fmla="*/ 3223260 h 6858000"/>
              <a:gd name="connsiteX37" fmla="*/ 0 w 6096000"/>
              <a:gd name="connsiteY37" fmla="*/ 2468880 h 6858000"/>
              <a:gd name="connsiteX38" fmla="*/ 0 w 6096000"/>
              <a:gd name="connsiteY38" fmla="*/ 1920240 h 6858000"/>
              <a:gd name="connsiteX39" fmla="*/ 0 w 6096000"/>
              <a:gd name="connsiteY39" fmla="*/ 1097280 h 6858000"/>
              <a:gd name="connsiteX40" fmla="*/ 0 w 6096000"/>
              <a:gd name="connsiteY4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96000" h="6858000" fill="none" extrusionOk="0">
                <a:moveTo>
                  <a:pt x="0" y="0"/>
                </a:moveTo>
                <a:cubicBezTo>
                  <a:pt x="294752" y="-24464"/>
                  <a:pt x="370349" y="10653"/>
                  <a:pt x="677333" y="0"/>
                </a:cubicBezTo>
                <a:cubicBezTo>
                  <a:pt x="984317" y="-10653"/>
                  <a:pt x="1058816" y="15353"/>
                  <a:pt x="1171787" y="0"/>
                </a:cubicBezTo>
                <a:cubicBezTo>
                  <a:pt x="1284758" y="-15353"/>
                  <a:pt x="1426824" y="3767"/>
                  <a:pt x="1666240" y="0"/>
                </a:cubicBezTo>
                <a:cubicBezTo>
                  <a:pt x="1905656" y="-3767"/>
                  <a:pt x="2093839" y="24976"/>
                  <a:pt x="2282613" y="0"/>
                </a:cubicBezTo>
                <a:cubicBezTo>
                  <a:pt x="2471387" y="-24976"/>
                  <a:pt x="2759296" y="-10268"/>
                  <a:pt x="2898987" y="0"/>
                </a:cubicBezTo>
                <a:cubicBezTo>
                  <a:pt x="3038678" y="10268"/>
                  <a:pt x="3272650" y="22150"/>
                  <a:pt x="3515360" y="0"/>
                </a:cubicBezTo>
                <a:cubicBezTo>
                  <a:pt x="3758070" y="-22150"/>
                  <a:pt x="4052197" y="-2846"/>
                  <a:pt x="4192693" y="0"/>
                </a:cubicBezTo>
                <a:cubicBezTo>
                  <a:pt x="4333189" y="2846"/>
                  <a:pt x="4717186" y="-2364"/>
                  <a:pt x="4991947" y="0"/>
                </a:cubicBezTo>
                <a:cubicBezTo>
                  <a:pt x="5266708" y="2364"/>
                  <a:pt x="5319918" y="-1313"/>
                  <a:pt x="5486400" y="0"/>
                </a:cubicBezTo>
                <a:cubicBezTo>
                  <a:pt x="5652882" y="1313"/>
                  <a:pt x="5962484" y="-9743"/>
                  <a:pt x="6096000" y="0"/>
                </a:cubicBezTo>
                <a:cubicBezTo>
                  <a:pt x="6123371" y="229962"/>
                  <a:pt x="6121887" y="365946"/>
                  <a:pt x="6096000" y="685800"/>
                </a:cubicBezTo>
                <a:cubicBezTo>
                  <a:pt x="6070113" y="1005654"/>
                  <a:pt x="6116986" y="1168279"/>
                  <a:pt x="6096000" y="1371600"/>
                </a:cubicBezTo>
                <a:cubicBezTo>
                  <a:pt x="6075014" y="1574921"/>
                  <a:pt x="6088447" y="1898245"/>
                  <a:pt x="6096000" y="2057400"/>
                </a:cubicBezTo>
                <a:cubicBezTo>
                  <a:pt x="6103553" y="2216555"/>
                  <a:pt x="6109321" y="2420621"/>
                  <a:pt x="6096000" y="2537460"/>
                </a:cubicBezTo>
                <a:cubicBezTo>
                  <a:pt x="6082679" y="2654299"/>
                  <a:pt x="6125674" y="2916262"/>
                  <a:pt x="6096000" y="3223260"/>
                </a:cubicBezTo>
                <a:cubicBezTo>
                  <a:pt x="6066326" y="3530258"/>
                  <a:pt x="6117345" y="3577415"/>
                  <a:pt x="6096000" y="3703320"/>
                </a:cubicBezTo>
                <a:cubicBezTo>
                  <a:pt x="6074655" y="3829225"/>
                  <a:pt x="6115462" y="3981382"/>
                  <a:pt x="6096000" y="4183380"/>
                </a:cubicBezTo>
                <a:cubicBezTo>
                  <a:pt x="6076538" y="4385378"/>
                  <a:pt x="6077261" y="4453330"/>
                  <a:pt x="6096000" y="4663440"/>
                </a:cubicBezTo>
                <a:cubicBezTo>
                  <a:pt x="6114739" y="4873550"/>
                  <a:pt x="6117435" y="5136278"/>
                  <a:pt x="6096000" y="5349240"/>
                </a:cubicBezTo>
                <a:cubicBezTo>
                  <a:pt x="6074565" y="5562202"/>
                  <a:pt x="6077724" y="5773498"/>
                  <a:pt x="6096000" y="5897880"/>
                </a:cubicBezTo>
                <a:cubicBezTo>
                  <a:pt x="6114276" y="6022262"/>
                  <a:pt x="6066032" y="6487680"/>
                  <a:pt x="6096000" y="6858000"/>
                </a:cubicBezTo>
                <a:cubicBezTo>
                  <a:pt x="5899688" y="6860723"/>
                  <a:pt x="5674561" y="6875801"/>
                  <a:pt x="5479627" y="6858000"/>
                </a:cubicBezTo>
                <a:cubicBezTo>
                  <a:pt x="5284693" y="6840199"/>
                  <a:pt x="5071157" y="6873754"/>
                  <a:pt x="4924213" y="6858000"/>
                </a:cubicBezTo>
                <a:cubicBezTo>
                  <a:pt x="4777269" y="6842246"/>
                  <a:pt x="4484949" y="6886174"/>
                  <a:pt x="4185920" y="6858000"/>
                </a:cubicBezTo>
                <a:cubicBezTo>
                  <a:pt x="3886891" y="6829826"/>
                  <a:pt x="3813230" y="6846135"/>
                  <a:pt x="3691467" y="6858000"/>
                </a:cubicBezTo>
                <a:cubicBezTo>
                  <a:pt x="3569704" y="6869865"/>
                  <a:pt x="3136213" y="6828399"/>
                  <a:pt x="2892213" y="6858000"/>
                </a:cubicBezTo>
                <a:cubicBezTo>
                  <a:pt x="2648213" y="6887601"/>
                  <a:pt x="2464112" y="6853681"/>
                  <a:pt x="2336800" y="6858000"/>
                </a:cubicBezTo>
                <a:cubicBezTo>
                  <a:pt x="2209488" y="6862319"/>
                  <a:pt x="1895777" y="6836870"/>
                  <a:pt x="1720427" y="6858000"/>
                </a:cubicBezTo>
                <a:cubicBezTo>
                  <a:pt x="1545077" y="6879130"/>
                  <a:pt x="1116368" y="6873503"/>
                  <a:pt x="921173" y="6858000"/>
                </a:cubicBezTo>
                <a:cubicBezTo>
                  <a:pt x="725978" y="6842497"/>
                  <a:pt x="274493" y="6833580"/>
                  <a:pt x="0" y="6858000"/>
                </a:cubicBezTo>
                <a:cubicBezTo>
                  <a:pt x="21310" y="6722302"/>
                  <a:pt x="24050" y="6410595"/>
                  <a:pt x="0" y="6240780"/>
                </a:cubicBezTo>
                <a:cubicBezTo>
                  <a:pt x="-24050" y="6070965"/>
                  <a:pt x="1613" y="5682401"/>
                  <a:pt x="0" y="5486400"/>
                </a:cubicBezTo>
                <a:cubicBezTo>
                  <a:pt x="-1613" y="5290399"/>
                  <a:pt x="16602" y="5185850"/>
                  <a:pt x="0" y="5006340"/>
                </a:cubicBezTo>
                <a:cubicBezTo>
                  <a:pt x="-16602" y="4826830"/>
                  <a:pt x="-1695" y="4632585"/>
                  <a:pt x="0" y="4320540"/>
                </a:cubicBezTo>
                <a:cubicBezTo>
                  <a:pt x="1695" y="4008495"/>
                  <a:pt x="25237" y="3934596"/>
                  <a:pt x="0" y="3771900"/>
                </a:cubicBezTo>
                <a:cubicBezTo>
                  <a:pt x="-25237" y="3609204"/>
                  <a:pt x="-21003" y="3358357"/>
                  <a:pt x="0" y="3223260"/>
                </a:cubicBezTo>
                <a:cubicBezTo>
                  <a:pt x="21003" y="3088163"/>
                  <a:pt x="8605" y="2817657"/>
                  <a:pt x="0" y="2468880"/>
                </a:cubicBezTo>
                <a:cubicBezTo>
                  <a:pt x="-8605" y="2120103"/>
                  <a:pt x="17316" y="2108146"/>
                  <a:pt x="0" y="1920240"/>
                </a:cubicBezTo>
                <a:cubicBezTo>
                  <a:pt x="-17316" y="1732334"/>
                  <a:pt x="-8789" y="1414862"/>
                  <a:pt x="0" y="1097280"/>
                </a:cubicBezTo>
                <a:cubicBezTo>
                  <a:pt x="8789" y="779698"/>
                  <a:pt x="18271" y="295149"/>
                  <a:pt x="0" y="0"/>
                </a:cubicBezTo>
                <a:close/>
              </a:path>
              <a:path w="6096000" h="6858000" stroke="0" extrusionOk="0">
                <a:moveTo>
                  <a:pt x="0" y="0"/>
                </a:moveTo>
                <a:cubicBezTo>
                  <a:pt x="333585" y="22260"/>
                  <a:pt x="488646" y="9090"/>
                  <a:pt x="738293" y="0"/>
                </a:cubicBezTo>
                <a:cubicBezTo>
                  <a:pt x="987940" y="-9090"/>
                  <a:pt x="1293502" y="-4318"/>
                  <a:pt x="1537547" y="0"/>
                </a:cubicBezTo>
                <a:cubicBezTo>
                  <a:pt x="1781592" y="4318"/>
                  <a:pt x="1972298" y="28396"/>
                  <a:pt x="2214880" y="0"/>
                </a:cubicBezTo>
                <a:cubicBezTo>
                  <a:pt x="2457462" y="-28396"/>
                  <a:pt x="2706537" y="24405"/>
                  <a:pt x="2831253" y="0"/>
                </a:cubicBezTo>
                <a:cubicBezTo>
                  <a:pt x="2955969" y="-24405"/>
                  <a:pt x="3144289" y="15112"/>
                  <a:pt x="3447627" y="0"/>
                </a:cubicBezTo>
                <a:cubicBezTo>
                  <a:pt x="3750965" y="-15112"/>
                  <a:pt x="3785850" y="-5631"/>
                  <a:pt x="4064000" y="0"/>
                </a:cubicBezTo>
                <a:cubicBezTo>
                  <a:pt x="4342150" y="5631"/>
                  <a:pt x="4465921" y="-14751"/>
                  <a:pt x="4619413" y="0"/>
                </a:cubicBezTo>
                <a:cubicBezTo>
                  <a:pt x="4772905" y="14751"/>
                  <a:pt x="5072060" y="-32775"/>
                  <a:pt x="5418667" y="0"/>
                </a:cubicBezTo>
                <a:cubicBezTo>
                  <a:pt x="5765274" y="32775"/>
                  <a:pt x="5849317" y="-31705"/>
                  <a:pt x="6096000" y="0"/>
                </a:cubicBezTo>
                <a:cubicBezTo>
                  <a:pt x="6070773" y="358951"/>
                  <a:pt x="6122132" y="469463"/>
                  <a:pt x="6096000" y="822960"/>
                </a:cubicBezTo>
                <a:cubicBezTo>
                  <a:pt x="6069868" y="1176457"/>
                  <a:pt x="6101016" y="1163243"/>
                  <a:pt x="6096000" y="1440180"/>
                </a:cubicBezTo>
                <a:cubicBezTo>
                  <a:pt x="6090984" y="1717117"/>
                  <a:pt x="6084383" y="1690600"/>
                  <a:pt x="6096000" y="1920240"/>
                </a:cubicBezTo>
                <a:cubicBezTo>
                  <a:pt x="6107617" y="2149880"/>
                  <a:pt x="6116056" y="2264612"/>
                  <a:pt x="6096000" y="2468880"/>
                </a:cubicBezTo>
                <a:cubicBezTo>
                  <a:pt x="6075944" y="2673148"/>
                  <a:pt x="6074322" y="2958052"/>
                  <a:pt x="6096000" y="3154680"/>
                </a:cubicBezTo>
                <a:cubicBezTo>
                  <a:pt x="6117678" y="3351308"/>
                  <a:pt x="6080382" y="3476351"/>
                  <a:pt x="6096000" y="3634740"/>
                </a:cubicBezTo>
                <a:cubicBezTo>
                  <a:pt x="6111618" y="3793129"/>
                  <a:pt x="6113868" y="4065709"/>
                  <a:pt x="6096000" y="4251960"/>
                </a:cubicBezTo>
                <a:cubicBezTo>
                  <a:pt x="6078132" y="4438211"/>
                  <a:pt x="6123891" y="4746169"/>
                  <a:pt x="6096000" y="4937760"/>
                </a:cubicBezTo>
                <a:cubicBezTo>
                  <a:pt x="6068109" y="5129351"/>
                  <a:pt x="6117166" y="5261639"/>
                  <a:pt x="6096000" y="5417820"/>
                </a:cubicBezTo>
                <a:cubicBezTo>
                  <a:pt x="6074834" y="5574001"/>
                  <a:pt x="6131763" y="5996404"/>
                  <a:pt x="6096000" y="6240780"/>
                </a:cubicBezTo>
                <a:cubicBezTo>
                  <a:pt x="6060237" y="6485156"/>
                  <a:pt x="6081963" y="6602236"/>
                  <a:pt x="6096000" y="6858000"/>
                </a:cubicBezTo>
                <a:cubicBezTo>
                  <a:pt x="5946732" y="6887193"/>
                  <a:pt x="5646288" y="6870754"/>
                  <a:pt x="5357707" y="6858000"/>
                </a:cubicBezTo>
                <a:cubicBezTo>
                  <a:pt x="5069126" y="6845246"/>
                  <a:pt x="5018081" y="6875773"/>
                  <a:pt x="4802293" y="6858000"/>
                </a:cubicBezTo>
                <a:cubicBezTo>
                  <a:pt x="4586505" y="6840227"/>
                  <a:pt x="4392598" y="6830799"/>
                  <a:pt x="4124960" y="6858000"/>
                </a:cubicBezTo>
                <a:cubicBezTo>
                  <a:pt x="3857322" y="6885201"/>
                  <a:pt x="3679266" y="6838818"/>
                  <a:pt x="3386667" y="6858000"/>
                </a:cubicBezTo>
                <a:cubicBezTo>
                  <a:pt x="3094068" y="6877182"/>
                  <a:pt x="3120617" y="6857374"/>
                  <a:pt x="2892213" y="6858000"/>
                </a:cubicBezTo>
                <a:cubicBezTo>
                  <a:pt x="2663809" y="6858626"/>
                  <a:pt x="2537481" y="6882023"/>
                  <a:pt x="2336800" y="6858000"/>
                </a:cubicBezTo>
                <a:cubicBezTo>
                  <a:pt x="2136119" y="6833977"/>
                  <a:pt x="1925898" y="6847724"/>
                  <a:pt x="1781387" y="6858000"/>
                </a:cubicBezTo>
                <a:cubicBezTo>
                  <a:pt x="1636876" y="6868276"/>
                  <a:pt x="1248593" y="6849509"/>
                  <a:pt x="1104053" y="6858000"/>
                </a:cubicBezTo>
                <a:cubicBezTo>
                  <a:pt x="959513" y="6866491"/>
                  <a:pt x="229980" y="6831924"/>
                  <a:pt x="0" y="6858000"/>
                </a:cubicBezTo>
                <a:cubicBezTo>
                  <a:pt x="37354" y="6462428"/>
                  <a:pt x="8488" y="6219075"/>
                  <a:pt x="0" y="6035040"/>
                </a:cubicBezTo>
                <a:cubicBezTo>
                  <a:pt x="-8488" y="5851005"/>
                  <a:pt x="16078" y="5673610"/>
                  <a:pt x="0" y="5554980"/>
                </a:cubicBezTo>
                <a:cubicBezTo>
                  <a:pt x="-16078" y="5436350"/>
                  <a:pt x="-11282" y="5148268"/>
                  <a:pt x="0" y="4937760"/>
                </a:cubicBezTo>
                <a:cubicBezTo>
                  <a:pt x="11282" y="4727252"/>
                  <a:pt x="20010" y="4483540"/>
                  <a:pt x="0" y="4251960"/>
                </a:cubicBezTo>
                <a:cubicBezTo>
                  <a:pt x="-20010" y="4020380"/>
                  <a:pt x="5254" y="3830504"/>
                  <a:pt x="0" y="3703320"/>
                </a:cubicBezTo>
                <a:cubicBezTo>
                  <a:pt x="-5254" y="3576136"/>
                  <a:pt x="12158" y="3298199"/>
                  <a:pt x="0" y="3086100"/>
                </a:cubicBezTo>
                <a:cubicBezTo>
                  <a:pt x="-12158" y="2874001"/>
                  <a:pt x="9225" y="2704168"/>
                  <a:pt x="0" y="2468880"/>
                </a:cubicBezTo>
                <a:cubicBezTo>
                  <a:pt x="-9225" y="2233592"/>
                  <a:pt x="3378" y="1876740"/>
                  <a:pt x="0" y="1714500"/>
                </a:cubicBezTo>
                <a:cubicBezTo>
                  <a:pt x="-3378" y="1552260"/>
                  <a:pt x="27331" y="1289437"/>
                  <a:pt x="0" y="960120"/>
                </a:cubicBezTo>
                <a:cubicBezTo>
                  <a:pt x="-27331" y="630803"/>
                  <a:pt x="-37599" y="36510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07042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782320"/>
            <a:ext cx="115929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0EF868-F379-4374-9750-F9D1052076D1}"/>
              </a:ext>
            </a:extLst>
          </p:cNvPr>
          <p:cNvCxnSpPr/>
          <p:nvPr/>
        </p:nvCxnSpPr>
        <p:spPr>
          <a:xfrm>
            <a:off x="762000" y="1534160"/>
            <a:ext cx="533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762000" y="1980712"/>
            <a:ext cx="3273973" cy="461665"/>
            <a:chOff x="1007259" y="2450771"/>
            <a:chExt cx="3273973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01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602294" y="2450771"/>
              <a:ext cx="2678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테이블 설계서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8E0CC7-A59F-4FE3-83F0-800E20BDE6B1}"/>
              </a:ext>
            </a:extLst>
          </p:cNvPr>
          <p:cNvGrpSpPr/>
          <p:nvPr/>
        </p:nvGrpSpPr>
        <p:grpSpPr>
          <a:xfrm>
            <a:off x="762000" y="2846455"/>
            <a:ext cx="3144131" cy="461665"/>
            <a:chOff x="1007259" y="2450771"/>
            <a:chExt cx="3144131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7C4DE-0C2A-428F-B5B0-39EE32D19445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02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C85BE-F620-48D4-A48F-595E68D02597}"/>
                </a:ext>
              </a:extLst>
            </p:cNvPr>
            <p:cNvSpPr txBox="1"/>
            <p:nvPr/>
          </p:nvSpPr>
          <p:spPr>
            <a:xfrm>
              <a:off x="1602294" y="2450771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화면 </a:t>
              </a:r>
              <a:r>
                <a:rPr lang="en-US" altLang="ko-KR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UI </a:t>
              </a:r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구성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39A2F-4C45-48D0-B6D4-E08289D615EF}"/>
              </a:ext>
            </a:extLst>
          </p:cNvPr>
          <p:cNvGrpSpPr/>
          <p:nvPr/>
        </p:nvGrpSpPr>
        <p:grpSpPr>
          <a:xfrm>
            <a:off x="761999" y="3712198"/>
            <a:ext cx="2687339" cy="461665"/>
            <a:chOff x="1007259" y="2450771"/>
            <a:chExt cx="2055767" cy="4774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5602F-2CF4-4519-953B-4836FE25BCC1}"/>
                </a:ext>
              </a:extLst>
            </p:cNvPr>
            <p:cNvSpPr txBox="1"/>
            <p:nvPr/>
          </p:nvSpPr>
          <p:spPr>
            <a:xfrm>
              <a:off x="1007259" y="2496939"/>
              <a:ext cx="452739" cy="381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03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DE3BE3-93CE-45A4-BE1D-709F878EACDD}"/>
                </a:ext>
              </a:extLst>
            </p:cNvPr>
            <p:cNvSpPr txBox="1"/>
            <p:nvPr/>
          </p:nvSpPr>
          <p:spPr>
            <a:xfrm>
              <a:off x="1465057" y="2450771"/>
              <a:ext cx="1597969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기능 구현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0BB0AF-FF66-4514-8D2B-17584B5C6618}"/>
              </a:ext>
            </a:extLst>
          </p:cNvPr>
          <p:cNvGrpSpPr/>
          <p:nvPr/>
        </p:nvGrpSpPr>
        <p:grpSpPr>
          <a:xfrm>
            <a:off x="765407" y="4577941"/>
            <a:ext cx="1549142" cy="461665"/>
            <a:chOff x="1007259" y="2450771"/>
            <a:chExt cx="1549142" cy="461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7BF47F-5158-4071-B02D-A429B2126522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04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68A658-79E9-423D-A8B6-C0655236674A}"/>
                </a:ext>
              </a:extLst>
            </p:cNvPr>
            <p:cNvSpPr txBox="1"/>
            <p:nvPr/>
          </p:nvSpPr>
          <p:spPr>
            <a:xfrm>
              <a:off x="1602294" y="2450771"/>
              <a:ext cx="95410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에러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37CDA9-BD79-493B-8DBC-0287D335852D}"/>
              </a:ext>
            </a:extLst>
          </p:cNvPr>
          <p:cNvGrpSpPr/>
          <p:nvPr/>
        </p:nvGrpSpPr>
        <p:grpSpPr>
          <a:xfrm>
            <a:off x="761999" y="5443683"/>
            <a:ext cx="1735091" cy="461665"/>
            <a:chOff x="1007259" y="2450771"/>
            <a:chExt cx="1735091" cy="461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97FB9-53F5-4EEF-91E7-20C976D9DA56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05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58D97E-407C-498A-B87F-0A5F4AFDA83B}"/>
                </a:ext>
              </a:extLst>
            </p:cNvPr>
            <p:cNvSpPr txBox="1"/>
            <p:nvPr/>
          </p:nvSpPr>
          <p:spPr>
            <a:xfrm>
              <a:off x="1602294" y="2450771"/>
              <a:ext cx="1140056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후 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3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09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C011A-218C-4587-B5DF-4C5C8ED42D0C}"/>
              </a:ext>
            </a:extLst>
          </p:cNvPr>
          <p:cNvSpPr/>
          <p:nvPr/>
        </p:nvSpPr>
        <p:spPr>
          <a:xfrm>
            <a:off x="7980459" y="1415374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세부분류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등록할 제품의 대분류의</a:t>
            </a:r>
            <a:r>
              <a:rPr lang="ko-KR" altLang="en-US" sz="1200" b="1" dirty="0">
                <a:solidFill>
                  <a:srgbClr val="0070C0"/>
                </a:solidFill>
              </a:rPr>
              <a:t> 세부분류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중분류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1EEEFA-3493-46F7-87EF-A7D5D2C7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1419408"/>
            <a:ext cx="6984996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0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0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3" y="1759728"/>
          <a:ext cx="9304426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0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3" y="1759728"/>
          <a:ext cx="9304426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2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2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2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2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2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2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2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2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3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2998"/>
              </p:ext>
            </p:extLst>
          </p:nvPr>
        </p:nvGraphicFramePr>
        <p:xfrm>
          <a:off x="595261" y="1822258"/>
          <a:ext cx="11196537" cy="42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9242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4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 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대분류 카테고리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31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P_SUB_CATEGORY_CODE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(20)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92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P_SUB_CATEGORY_NAME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(200)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NOT NULL 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</a:t>
            </a:r>
            <a:r>
              <a:rPr lang="en-US" altLang="ko-KR" dirty="0"/>
              <a:t>P</a:t>
            </a:r>
            <a:r>
              <a:rPr lang="en-US" altLang="ko-KR" sz="1800" dirty="0"/>
              <a:t>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25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15808"/>
              </p:ext>
            </p:extLst>
          </p:nvPr>
        </p:nvGraphicFramePr>
        <p:xfrm>
          <a:off x="595261" y="1822260"/>
          <a:ext cx="11196537" cy="418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102366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P_SUB_SUB_CATEGORY_CODE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 (50)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카테고리의 소분류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110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P_SUB_CATEGORY_CODE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(20)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카테고리의 중분류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P_SUB_SUB_CATEGORY_NAME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카테고리의 소분류 이름을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ID_P_SUB_SUB_CATEGORY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2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2892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P_INPUT_DATE_NO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NUMBER(5)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PK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입고번호를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P_ITEM_CODE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VARCHAR2(20)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FK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P_INPUT_DATE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입고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P_STOCK_IN_CNT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NUMBER(4)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입고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ID_P_INPUT_DATE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8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6033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P_OUTPUT_DATE_NO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NUMBER(5)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PK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출고번호를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P_ITEM_CODE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VARCHAR2(20)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FK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P_OUTPUT_DATE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출고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P_STOCK_OUT_CNT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NUMBER(4)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카테고리의 출고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ID_P_INPUT_DATE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4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6685"/>
              </p:ext>
            </p:extLst>
          </p:nvPr>
        </p:nvGraphicFramePr>
        <p:xfrm>
          <a:off x="595261" y="1822258"/>
          <a:ext cx="11196537" cy="42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9242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4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 (20)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대분류 카테고리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31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M_SUB_CATEGORY_CODE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(20)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모바일의 중분류 카테고리를 코드별로 지정하여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92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M_SUB_CATEGORY_NAME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(200)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NOT NULL UNIQUE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모바일의 중분류 카테고리를 이름으로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</a:t>
            </a:r>
            <a:r>
              <a:rPr lang="en-US" altLang="ko-KR" dirty="0"/>
              <a:t>M</a:t>
            </a:r>
            <a:r>
              <a:rPr lang="en-US" altLang="ko-KR" sz="1800" dirty="0"/>
              <a:t>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8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58846"/>
              </p:ext>
            </p:extLst>
          </p:nvPr>
        </p:nvGraphicFramePr>
        <p:xfrm>
          <a:off x="595261" y="1822260"/>
          <a:ext cx="11196537" cy="418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102366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M_SUB_SUB_CATEGORY_CODE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 (50)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모바일 카테고리의 소분류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110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M_SUB_CATEGORY_CODE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(20)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모바일 카테고리의 중분류 코드를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1023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M_SUB_SUB_CATEGORY_NAME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 (50)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모바일 카테고리의 소분류 이름을 저장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ID_M_SUB_SUB_CATEGORY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52061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M_INPUT_DATE_NO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NUMBER(5)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PK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입고번호를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M_ITEM_CODE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VARCHAR2(20)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FK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M_INPUT_DATE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입고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M_STOCK_IN_CNT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NUMBER(4)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입고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ID_M_INPUT_DATE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2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20950"/>
              </p:ext>
            </p:extLst>
          </p:nvPr>
        </p:nvGraphicFramePr>
        <p:xfrm>
          <a:off x="595261" y="1822258"/>
          <a:ext cx="11196537" cy="415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817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M_OUTPUT_DATE_NO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NUMBER(5)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PK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출고번호를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88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M_ITEM_CODE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VARCHAR2(20)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FK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제품코드를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M_OUTPUT_DATE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출고 날짜를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  <a:tr h="817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M_STOCK_OUT_CNT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NUMBER(4)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모바일 카테고리의 출고 수량을 저장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2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ID_M_INPUT_DATE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751</Words>
  <Application>Microsoft Office PowerPoint</Application>
  <PresentationFormat>와이드스크린</PresentationFormat>
  <Paragraphs>198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나눔바른펜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kosmo</cp:lastModifiedBy>
  <cp:revision>74</cp:revision>
  <dcterms:created xsi:type="dcterms:W3CDTF">2020-05-10T02:38:09Z</dcterms:created>
  <dcterms:modified xsi:type="dcterms:W3CDTF">2021-11-03T07:54:13Z</dcterms:modified>
</cp:coreProperties>
</file>