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8" r:id="rId3"/>
    <p:sldId id="306" r:id="rId4"/>
    <p:sldId id="307" r:id="rId5"/>
    <p:sldId id="308" r:id="rId6"/>
    <p:sldId id="302" r:id="rId7"/>
    <p:sldId id="303" r:id="rId8"/>
    <p:sldId id="304" r:id="rId9"/>
    <p:sldId id="295" r:id="rId10"/>
    <p:sldId id="30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1B26AAC-3C6F-4996-B3B3-119D319AF789}">
          <p14:sldIdLst/>
        </p14:section>
        <p14:section name="심플 스타일" id="{EE2B2F14-9BF9-49E6-9352-DEC195CC4171}">
          <p14:sldIdLst>
            <p14:sldId id="288"/>
            <p14:sldId id="268"/>
            <p14:sldId id="306"/>
            <p14:sldId id="307"/>
            <p14:sldId id="308"/>
            <p14:sldId id="302"/>
            <p14:sldId id="303"/>
            <p14:sldId id="304"/>
            <p14:sldId id="295"/>
            <p14:sldId id="305"/>
          </p14:sldIdLst>
        </p14:section>
        <p14:section name="아날로그 스타일" id="{D08A8CBA-0251-4FF3-94DD-600A6C87BD3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FD2"/>
    <a:srgbClr val="F6F0F7"/>
    <a:srgbClr val="EDDFEE"/>
    <a:srgbClr val="F4ECE2"/>
    <a:srgbClr val="A5CBEF"/>
    <a:srgbClr val="FADBEE"/>
    <a:srgbClr val="F8F3EC"/>
    <a:srgbClr val="DBE0FB"/>
    <a:srgbClr val="F9AFCA"/>
    <a:srgbClr val="FCC3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6" y="117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DDACF-8E53-414A-816E-EA196FCD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79E3C-67A1-485B-A222-0FD28BDC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9BEC9-24B4-4B93-9649-3270269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77E34-E8CB-49D0-99E5-C6B02CE5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6F3C9-7C78-48FF-BAA6-7F5A195B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2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7629-FF09-49A2-803A-79D2B7BC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135D7-9719-4B43-9FD3-1AE9FB69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20C25-AD8B-43A6-8291-006B6793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96027-315F-4282-AE28-99C9DE19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06010-8634-4FC1-B1A4-0E8C51F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9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CBCF52-2551-4CC5-BF5E-EBBD3901D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6D50B-56F6-4D65-8305-CB38C97F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6DEA2-007D-4168-8442-81071CA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0D23A-399D-4E98-ABCD-3480CEB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1BAA5-2DB3-4767-A8BF-9474B321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5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B023-6BD9-4EC1-A637-24BF37E4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2D503-CC6A-4B70-BA54-A207BC2A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D4333-C1B1-470E-A2B0-ACC68B72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4876-78C9-4B5E-BBA7-05D319B2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E9F2E-B843-408A-A4D9-385F769E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65C6-EE10-40AE-8047-69EBFC27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7626C-9200-489B-8539-39CE94AF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31D24-5487-4F39-9247-D02A9C59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C17D6-31E9-410F-A91C-D071EE1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29970-1080-433E-AD74-0BA86858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B1CAC-924C-4623-A983-AC12CB56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F382-2A7E-46DF-89C4-20EC932FE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433DC-FE89-4806-9D6F-D8EE9DA8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AFF7A-0AF4-4364-9D6D-F125B6F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C1D55-F4FE-4539-B9F3-A1EBE35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2395-9869-41A2-B394-994832E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1989-1218-4010-9955-70254D11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9B81F-8BEF-48A7-AB58-C670ECDB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C5E72-80AF-425E-8A11-8845C57B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0A83A-C891-4515-8261-7E80527B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A0308B-1A08-4D54-BA8F-AACD47B5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E450C0-0369-4AB7-A683-F3E27AA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AAF80-6BFE-4DC4-B4BC-2B80DB5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7B0C49-2A4D-44AE-A412-30264DA8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FE6F-90E8-4559-B11C-449EE9F3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7B3DB2-E72A-4A78-83A1-598F3C3F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C945A-2AB3-47E7-B920-049F70DD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F3311-5F79-4D93-93BF-17A59374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0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C82977-0396-4BC7-AD92-2844A44A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EEC092-1ACC-42A8-96CF-FEEE9936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A816B-E592-48DA-A0CA-0062C52C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FE46B-C6DF-4394-8E48-C1C30325EB88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9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12003-9F27-44BB-9A80-2A63DA8B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3CC88-7F35-4F3A-A310-1614DB1F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EE75E-B98C-4C20-B393-5EDF36B5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2E58B-379B-47B7-A2CA-1B0ABDDA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F1014-5F2E-4A12-B482-AAE090B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1C2C9-0D69-4A39-9A60-756FA823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9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86713-289D-4BCC-9D45-37B299C6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86BFE8-B4A6-4C1F-BEC8-582CD9E87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E6BD6-DEC5-4C19-9DE2-686E40B4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632DB-E43D-43CF-B10B-9B37FF0F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087CB-6E18-4056-95C1-19FC6A4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80562-176E-45AC-B5BA-3E99AECA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2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D7393E-5DCD-47F2-A30E-AFA371DD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6B973-A33E-4EFB-8E34-E5FA6395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8AE3-BDDE-46D5-AD69-69DFEE25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8A02-B4BE-476C-98F2-A8FD528D6D8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8ADF0-3B03-4A63-8C82-1249472DC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72D10-0702-45D9-BBCB-7EE98FC5D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7AE8B2-1075-4334-AC3F-F7518BEEAE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77333 w 6096000"/>
              <a:gd name="connsiteY1" fmla="*/ 0 h 6858000"/>
              <a:gd name="connsiteX2" fmla="*/ 1171787 w 6096000"/>
              <a:gd name="connsiteY2" fmla="*/ 0 h 6858000"/>
              <a:gd name="connsiteX3" fmla="*/ 1666240 w 6096000"/>
              <a:gd name="connsiteY3" fmla="*/ 0 h 6858000"/>
              <a:gd name="connsiteX4" fmla="*/ 2282613 w 6096000"/>
              <a:gd name="connsiteY4" fmla="*/ 0 h 6858000"/>
              <a:gd name="connsiteX5" fmla="*/ 2898987 w 6096000"/>
              <a:gd name="connsiteY5" fmla="*/ 0 h 6858000"/>
              <a:gd name="connsiteX6" fmla="*/ 3515360 w 6096000"/>
              <a:gd name="connsiteY6" fmla="*/ 0 h 6858000"/>
              <a:gd name="connsiteX7" fmla="*/ 4192693 w 6096000"/>
              <a:gd name="connsiteY7" fmla="*/ 0 h 6858000"/>
              <a:gd name="connsiteX8" fmla="*/ 4991947 w 6096000"/>
              <a:gd name="connsiteY8" fmla="*/ 0 h 6858000"/>
              <a:gd name="connsiteX9" fmla="*/ 5486400 w 6096000"/>
              <a:gd name="connsiteY9" fmla="*/ 0 h 6858000"/>
              <a:gd name="connsiteX10" fmla="*/ 6096000 w 6096000"/>
              <a:gd name="connsiteY10" fmla="*/ 0 h 6858000"/>
              <a:gd name="connsiteX11" fmla="*/ 6096000 w 6096000"/>
              <a:gd name="connsiteY11" fmla="*/ 685800 h 6858000"/>
              <a:gd name="connsiteX12" fmla="*/ 6096000 w 6096000"/>
              <a:gd name="connsiteY12" fmla="*/ 1371600 h 6858000"/>
              <a:gd name="connsiteX13" fmla="*/ 6096000 w 6096000"/>
              <a:gd name="connsiteY13" fmla="*/ 2057400 h 6858000"/>
              <a:gd name="connsiteX14" fmla="*/ 6096000 w 6096000"/>
              <a:gd name="connsiteY14" fmla="*/ 2537460 h 6858000"/>
              <a:gd name="connsiteX15" fmla="*/ 6096000 w 6096000"/>
              <a:gd name="connsiteY15" fmla="*/ 3223260 h 6858000"/>
              <a:gd name="connsiteX16" fmla="*/ 6096000 w 6096000"/>
              <a:gd name="connsiteY16" fmla="*/ 3703320 h 6858000"/>
              <a:gd name="connsiteX17" fmla="*/ 6096000 w 6096000"/>
              <a:gd name="connsiteY17" fmla="*/ 4183380 h 6858000"/>
              <a:gd name="connsiteX18" fmla="*/ 6096000 w 6096000"/>
              <a:gd name="connsiteY18" fmla="*/ 4663440 h 6858000"/>
              <a:gd name="connsiteX19" fmla="*/ 6096000 w 6096000"/>
              <a:gd name="connsiteY19" fmla="*/ 5349240 h 6858000"/>
              <a:gd name="connsiteX20" fmla="*/ 6096000 w 6096000"/>
              <a:gd name="connsiteY20" fmla="*/ 5897880 h 6858000"/>
              <a:gd name="connsiteX21" fmla="*/ 6096000 w 6096000"/>
              <a:gd name="connsiteY21" fmla="*/ 6858000 h 6858000"/>
              <a:gd name="connsiteX22" fmla="*/ 5479627 w 6096000"/>
              <a:gd name="connsiteY22" fmla="*/ 6858000 h 6858000"/>
              <a:gd name="connsiteX23" fmla="*/ 4924213 w 6096000"/>
              <a:gd name="connsiteY23" fmla="*/ 6858000 h 6858000"/>
              <a:gd name="connsiteX24" fmla="*/ 4185920 w 6096000"/>
              <a:gd name="connsiteY24" fmla="*/ 6858000 h 6858000"/>
              <a:gd name="connsiteX25" fmla="*/ 3691467 w 6096000"/>
              <a:gd name="connsiteY25" fmla="*/ 6858000 h 6858000"/>
              <a:gd name="connsiteX26" fmla="*/ 2892213 w 6096000"/>
              <a:gd name="connsiteY26" fmla="*/ 6858000 h 6858000"/>
              <a:gd name="connsiteX27" fmla="*/ 2336800 w 6096000"/>
              <a:gd name="connsiteY27" fmla="*/ 6858000 h 6858000"/>
              <a:gd name="connsiteX28" fmla="*/ 1720427 w 6096000"/>
              <a:gd name="connsiteY28" fmla="*/ 6858000 h 6858000"/>
              <a:gd name="connsiteX29" fmla="*/ 921173 w 6096000"/>
              <a:gd name="connsiteY29" fmla="*/ 6858000 h 6858000"/>
              <a:gd name="connsiteX30" fmla="*/ 0 w 6096000"/>
              <a:gd name="connsiteY30" fmla="*/ 6858000 h 6858000"/>
              <a:gd name="connsiteX31" fmla="*/ 0 w 6096000"/>
              <a:gd name="connsiteY31" fmla="*/ 6240780 h 6858000"/>
              <a:gd name="connsiteX32" fmla="*/ 0 w 6096000"/>
              <a:gd name="connsiteY32" fmla="*/ 5486400 h 6858000"/>
              <a:gd name="connsiteX33" fmla="*/ 0 w 6096000"/>
              <a:gd name="connsiteY33" fmla="*/ 5006340 h 6858000"/>
              <a:gd name="connsiteX34" fmla="*/ 0 w 6096000"/>
              <a:gd name="connsiteY34" fmla="*/ 4320540 h 6858000"/>
              <a:gd name="connsiteX35" fmla="*/ 0 w 6096000"/>
              <a:gd name="connsiteY35" fmla="*/ 3771900 h 6858000"/>
              <a:gd name="connsiteX36" fmla="*/ 0 w 6096000"/>
              <a:gd name="connsiteY36" fmla="*/ 3223260 h 6858000"/>
              <a:gd name="connsiteX37" fmla="*/ 0 w 6096000"/>
              <a:gd name="connsiteY37" fmla="*/ 2468880 h 6858000"/>
              <a:gd name="connsiteX38" fmla="*/ 0 w 6096000"/>
              <a:gd name="connsiteY38" fmla="*/ 1920240 h 6858000"/>
              <a:gd name="connsiteX39" fmla="*/ 0 w 6096000"/>
              <a:gd name="connsiteY39" fmla="*/ 1097280 h 6858000"/>
              <a:gd name="connsiteX40" fmla="*/ 0 w 6096000"/>
              <a:gd name="connsiteY4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96000" h="6858000" fill="none" extrusionOk="0">
                <a:moveTo>
                  <a:pt x="0" y="0"/>
                </a:moveTo>
                <a:cubicBezTo>
                  <a:pt x="294752" y="-24464"/>
                  <a:pt x="370349" y="10653"/>
                  <a:pt x="677333" y="0"/>
                </a:cubicBezTo>
                <a:cubicBezTo>
                  <a:pt x="984317" y="-10653"/>
                  <a:pt x="1058816" y="15353"/>
                  <a:pt x="1171787" y="0"/>
                </a:cubicBezTo>
                <a:cubicBezTo>
                  <a:pt x="1284758" y="-15353"/>
                  <a:pt x="1426824" y="3767"/>
                  <a:pt x="1666240" y="0"/>
                </a:cubicBezTo>
                <a:cubicBezTo>
                  <a:pt x="1905656" y="-3767"/>
                  <a:pt x="2093839" y="24976"/>
                  <a:pt x="2282613" y="0"/>
                </a:cubicBezTo>
                <a:cubicBezTo>
                  <a:pt x="2471387" y="-24976"/>
                  <a:pt x="2759296" y="-10268"/>
                  <a:pt x="2898987" y="0"/>
                </a:cubicBezTo>
                <a:cubicBezTo>
                  <a:pt x="3038678" y="10268"/>
                  <a:pt x="3272650" y="22150"/>
                  <a:pt x="3515360" y="0"/>
                </a:cubicBezTo>
                <a:cubicBezTo>
                  <a:pt x="3758070" y="-22150"/>
                  <a:pt x="4052197" y="-2846"/>
                  <a:pt x="4192693" y="0"/>
                </a:cubicBezTo>
                <a:cubicBezTo>
                  <a:pt x="4333189" y="2846"/>
                  <a:pt x="4717186" y="-2364"/>
                  <a:pt x="4991947" y="0"/>
                </a:cubicBezTo>
                <a:cubicBezTo>
                  <a:pt x="5266708" y="2364"/>
                  <a:pt x="5319918" y="-1313"/>
                  <a:pt x="5486400" y="0"/>
                </a:cubicBezTo>
                <a:cubicBezTo>
                  <a:pt x="5652882" y="1313"/>
                  <a:pt x="5962484" y="-9743"/>
                  <a:pt x="6096000" y="0"/>
                </a:cubicBezTo>
                <a:cubicBezTo>
                  <a:pt x="6123371" y="229962"/>
                  <a:pt x="6121887" y="365946"/>
                  <a:pt x="6096000" y="685800"/>
                </a:cubicBezTo>
                <a:cubicBezTo>
                  <a:pt x="6070113" y="1005654"/>
                  <a:pt x="6116986" y="1168279"/>
                  <a:pt x="6096000" y="1371600"/>
                </a:cubicBezTo>
                <a:cubicBezTo>
                  <a:pt x="6075014" y="1574921"/>
                  <a:pt x="6088447" y="1898245"/>
                  <a:pt x="6096000" y="2057400"/>
                </a:cubicBezTo>
                <a:cubicBezTo>
                  <a:pt x="6103553" y="2216555"/>
                  <a:pt x="6109321" y="2420621"/>
                  <a:pt x="6096000" y="2537460"/>
                </a:cubicBezTo>
                <a:cubicBezTo>
                  <a:pt x="6082679" y="2654299"/>
                  <a:pt x="6125674" y="2916262"/>
                  <a:pt x="6096000" y="3223260"/>
                </a:cubicBezTo>
                <a:cubicBezTo>
                  <a:pt x="6066326" y="3530258"/>
                  <a:pt x="6117345" y="3577415"/>
                  <a:pt x="6096000" y="3703320"/>
                </a:cubicBezTo>
                <a:cubicBezTo>
                  <a:pt x="6074655" y="3829225"/>
                  <a:pt x="6115462" y="3981382"/>
                  <a:pt x="6096000" y="4183380"/>
                </a:cubicBezTo>
                <a:cubicBezTo>
                  <a:pt x="6076538" y="4385378"/>
                  <a:pt x="6077261" y="4453330"/>
                  <a:pt x="6096000" y="4663440"/>
                </a:cubicBezTo>
                <a:cubicBezTo>
                  <a:pt x="6114739" y="4873550"/>
                  <a:pt x="6117435" y="5136278"/>
                  <a:pt x="6096000" y="5349240"/>
                </a:cubicBezTo>
                <a:cubicBezTo>
                  <a:pt x="6074565" y="5562202"/>
                  <a:pt x="6077724" y="5773498"/>
                  <a:pt x="6096000" y="5897880"/>
                </a:cubicBezTo>
                <a:cubicBezTo>
                  <a:pt x="6114276" y="6022262"/>
                  <a:pt x="6066032" y="6487680"/>
                  <a:pt x="6096000" y="6858000"/>
                </a:cubicBezTo>
                <a:cubicBezTo>
                  <a:pt x="5899688" y="6860723"/>
                  <a:pt x="5674561" y="6875801"/>
                  <a:pt x="5479627" y="6858000"/>
                </a:cubicBezTo>
                <a:cubicBezTo>
                  <a:pt x="5284693" y="6840199"/>
                  <a:pt x="5071157" y="6873754"/>
                  <a:pt x="4924213" y="6858000"/>
                </a:cubicBezTo>
                <a:cubicBezTo>
                  <a:pt x="4777269" y="6842246"/>
                  <a:pt x="4484949" y="6886174"/>
                  <a:pt x="4185920" y="6858000"/>
                </a:cubicBezTo>
                <a:cubicBezTo>
                  <a:pt x="3886891" y="6829826"/>
                  <a:pt x="3813230" y="6846135"/>
                  <a:pt x="3691467" y="6858000"/>
                </a:cubicBezTo>
                <a:cubicBezTo>
                  <a:pt x="3569704" y="6869865"/>
                  <a:pt x="3136213" y="6828399"/>
                  <a:pt x="2892213" y="6858000"/>
                </a:cubicBezTo>
                <a:cubicBezTo>
                  <a:pt x="2648213" y="6887601"/>
                  <a:pt x="2464112" y="6853681"/>
                  <a:pt x="2336800" y="6858000"/>
                </a:cubicBezTo>
                <a:cubicBezTo>
                  <a:pt x="2209488" y="6862319"/>
                  <a:pt x="1895777" y="6836870"/>
                  <a:pt x="1720427" y="6858000"/>
                </a:cubicBezTo>
                <a:cubicBezTo>
                  <a:pt x="1545077" y="6879130"/>
                  <a:pt x="1116368" y="6873503"/>
                  <a:pt x="921173" y="6858000"/>
                </a:cubicBezTo>
                <a:cubicBezTo>
                  <a:pt x="725978" y="6842497"/>
                  <a:pt x="274493" y="6833580"/>
                  <a:pt x="0" y="6858000"/>
                </a:cubicBezTo>
                <a:cubicBezTo>
                  <a:pt x="21310" y="6722302"/>
                  <a:pt x="24050" y="6410595"/>
                  <a:pt x="0" y="6240780"/>
                </a:cubicBezTo>
                <a:cubicBezTo>
                  <a:pt x="-24050" y="6070965"/>
                  <a:pt x="1613" y="5682401"/>
                  <a:pt x="0" y="5486400"/>
                </a:cubicBezTo>
                <a:cubicBezTo>
                  <a:pt x="-1613" y="5290399"/>
                  <a:pt x="16602" y="5185850"/>
                  <a:pt x="0" y="5006340"/>
                </a:cubicBezTo>
                <a:cubicBezTo>
                  <a:pt x="-16602" y="4826830"/>
                  <a:pt x="-1695" y="4632585"/>
                  <a:pt x="0" y="4320540"/>
                </a:cubicBezTo>
                <a:cubicBezTo>
                  <a:pt x="1695" y="4008495"/>
                  <a:pt x="25237" y="3934596"/>
                  <a:pt x="0" y="3771900"/>
                </a:cubicBezTo>
                <a:cubicBezTo>
                  <a:pt x="-25237" y="3609204"/>
                  <a:pt x="-21003" y="3358357"/>
                  <a:pt x="0" y="3223260"/>
                </a:cubicBezTo>
                <a:cubicBezTo>
                  <a:pt x="21003" y="3088163"/>
                  <a:pt x="8605" y="2817657"/>
                  <a:pt x="0" y="2468880"/>
                </a:cubicBezTo>
                <a:cubicBezTo>
                  <a:pt x="-8605" y="2120103"/>
                  <a:pt x="17316" y="2108146"/>
                  <a:pt x="0" y="1920240"/>
                </a:cubicBezTo>
                <a:cubicBezTo>
                  <a:pt x="-17316" y="1732334"/>
                  <a:pt x="-8789" y="1414862"/>
                  <a:pt x="0" y="1097280"/>
                </a:cubicBezTo>
                <a:cubicBezTo>
                  <a:pt x="8789" y="779698"/>
                  <a:pt x="18271" y="295149"/>
                  <a:pt x="0" y="0"/>
                </a:cubicBezTo>
                <a:close/>
              </a:path>
              <a:path w="6096000" h="6858000" stroke="0" extrusionOk="0">
                <a:moveTo>
                  <a:pt x="0" y="0"/>
                </a:moveTo>
                <a:cubicBezTo>
                  <a:pt x="333585" y="22260"/>
                  <a:pt x="488646" y="9090"/>
                  <a:pt x="738293" y="0"/>
                </a:cubicBezTo>
                <a:cubicBezTo>
                  <a:pt x="987940" y="-9090"/>
                  <a:pt x="1293502" y="-4318"/>
                  <a:pt x="1537547" y="0"/>
                </a:cubicBezTo>
                <a:cubicBezTo>
                  <a:pt x="1781592" y="4318"/>
                  <a:pt x="1972298" y="28396"/>
                  <a:pt x="2214880" y="0"/>
                </a:cubicBezTo>
                <a:cubicBezTo>
                  <a:pt x="2457462" y="-28396"/>
                  <a:pt x="2706537" y="24405"/>
                  <a:pt x="2831253" y="0"/>
                </a:cubicBezTo>
                <a:cubicBezTo>
                  <a:pt x="2955969" y="-24405"/>
                  <a:pt x="3144289" y="15112"/>
                  <a:pt x="3447627" y="0"/>
                </a:cubicBezTo>
                <a:cubicBezTo>
                  <a:pt x="3750965" y="-15112"/>
                  <a:pt x="3785850" y="-5631"/>
                  <a:pt x="4064000" y="0"/>
                </a:cubicBezTo>
                <a:cubicBezTo>
                  <a:pt x="4342150" y="5631"/>
                  <a:pt x="4465921" y="-14751"/>
                  <a:pt x="4619413" y="0"/>
                </a:cubicBezTo>
                <a:cubicBezTo>
                  <a:pt x="4772905" y="14751"/>
                  <a:pt x="5072060" y="-32775"/>
                  <a:pt x="5418667" y="0"/>
                </a:cubicBezTo>
                <a:cubicBezTo>
                  <a:pt x="5765274" y="32775"/>
                  <a:pt x="5849317" y="-31705"/>
                  <a:pt x="6096000" y="0"/>
                </a:cubicBezTo>
                <a:cubicBezTo>
                  <a:pt x="6070773" y="358951"/>
                  <a:pt x="6122132" y="469463"/>
                  <a:pt x="6096000" y="822960"/>
                </a:cubicBezTo>
                <a:cubicBezTo>
                  <a:pt x="6069868" y="1176457"/>
                  <a:pt x="6101016" y="1163243"/>
                  <a:pt x="6096000" y="1440180"/>
                </a:cubicBezTo>
                <a:cubicBezTo>
                  <a:pt x="6090984" y="1717117"/>
                  <a:pt x="6084383" y="1690600"/>
                  <a:pt x="6096000" y="1920240"/>
                </a:cubicBezTo>
                <a:cubicBezTo>
                  <a:pt x="6107617" y="2149880"/>
                  <a:pt x="6116056" y="2264612"/>
                  <a:pt x="6096000" y="2468880"/>
                </a:cubicBezTo>
                <a:cubicBezTo>
                  <a:pt x="6075944" y="2673148"/>
                  <a:pt x="6074322" y="2958052"/>
                  <a:pt x="6096000" y="3154680"/>
                </a:cubicBezTo>
                <a:cubicBezTo>
                  <a:pt x="6117678" y="3351308"/>
                  <a:pt x="6080382" y="3476351"/>
                  <a:pt x="6096000" y="3634740"/>
                </a:cubicBezTo>
                <a:cubicBezTo>
                  <a:pt x="6111618" y="3793129"/>
                  <a:pt x="6113868" y="4065709"/>
                  <a:pt x="6096000" y="4251960"/>
                </a:cubicBezTo>
                <a:cubicBezTo>
                  <a:pt x="6078132" y="4438211"/>
                  <a:pt x="6123891" y="4746169"/>
                  <a:pt x="6096000" y="4937760"/>
                </a:cubicBezTo>
                <a:cubicBezTo>
                  <a:pt x="6068109" y="5129351"/>
                  <a:pt x="6117166" y="5261639"/>
                  <a:pt x="6096000" y="5417820"/>
                </a:cubicBezTo>
                <a:cubicBezTo>
                  <a:pt x="6074834" y="5574001"/>
                  <a:pt x="6131763" y="5996404"/>
                  <a:pt x="6096000" y="6240780"/>
                </a:cubicBezTo>
                <a:cubicBezTo>
                  <a:pt x="6060237" y="6485156"/>
                  <a:pt x="6081963" y="6602236"/>
                  <a:pt x="6096000" y="6858000"/>
                </a:cubicBezTo>
                <a:cubicBezTo>
                  <a:pt x="5946732" y="6887193"/>
                  <a:pt x="5646288" y="6870754"/>
                  <a:pt x="5357707" y="6858000"/>
                </a:cubicBezTo>
                <a:cubicBezTo>
                  <a:pt x="5069126" y="6845246"/>
                  <a:pt x="5018081" y="6875773"/>
                  <a:pt x="4802293" y="6858000"/>
                </a:cubicBezTo>
                <a:cubicBezTo>
                  <a:pt x="4586505" y="6840227"/>
                  <a:pt x="4392598" y="6830799"/>
                  <a:pt x="4124960" y="6858000"/>
                </a:cubicBezTo>
                <a:cubicBezTo>
                  <a:pt x="3857322" y="6885201"/>
                  <a:pt x="3679266" y="6838818"/>
                  <a:pt x="3386667" y="6858000"/>
                </a:cubicBezTo>
                <a:cubicBezTo>
                  <a:pt x="3094068" y="6877182"/>
                  <a:pt x="3120617" y="6857374"/>
                  <a:pt x="2892213" y="6858000"/>
                </a:cubicBezTo>
                <a:cubicBezTo>
                  <a:pt x="2663809" y="6858626"/>
                  <a:pt x="2537481" y="6882023"/>
                  <a:pt x="2336800" y="6858000"/>
                </a:cubicBezTo>
                <a:cubicBezTo>
                  <a:pt x="2136119" y="6833977"/>
                  <a:pt x="1925898" y="6847724"/>
                  <a:pt x="1781387" y="6858000"/>
                </a:cubicBezTo>
                <a:cubicBezTo>
                  <a:pt x="1636876" y="6868276"/>
                  <a:pt x="1248593" y="6849509"/>
                  <a:pt x="1104053" y="6858000"/>
                </a:cubicBezTo>
                <a:cubicBezTo>
                  <a:pt x="959513" y="6866491"/>
                  <a:pt x="229980" y="6831924"/>
                  <a:pt x="0" y="6858000"/>
                </a:cubicBezTo>
                <a:cubicBezTo>
                  <a:pt x="37354" y="6462428"/>
                  <a:pt x="8488" y="6219075"/>
                  <a:pt x="0" y="6035040"/>
                </a:cubicBezTo>
                <a:cubicBezTo>
                  <a:pt x="-8488" y="5851005"/>
                  <a:pt x="16078" y="5673610"/>
                  <a:pt x="0" y="5554980"/>
                </a:cubicBezTo>
                <a:cubicBezTo>
                  <a:pt x="-16078" y="5436350"/>
                  <a:pt x="-11282" y="5148268"/>
                  <a:pt x="0" y="4937760"/>
                </a:cubicBezTo>
                <a:cubicBezTo>
                  <a:pt x="11282" y="4727252"/>
                  <a:pt x="20010" y="4483540"/>
                  <a:pt x="0" y="4251960"/>
                </a:cubicBezTo>
                <a:cubicBezTo>
                  <a:pt x="-20010" y="4020380"/>
                  <a:pt x="5254" y="3830504"/>
                  <a:pt x="0" y="3703320"/>
                </a:cubicBezTo>
                <a:cubicBezTo>
                  <a:pt x="-5254" y="3576136"/>
                  <a:pt x="12158" y="3298199"/>
                  <a:pt x="0" y="3086100"/>
                </a:cubicBezTo>
                <a:cubicBezTo>
                  <a:pt x="-12158" y="2874001"/>
                  <a:pt x="9225" y="2704168"/>
                  <a:pt x="0" y="2468880"/>
                </a:cubicBezTo>
                <a:cubicBezTo>
                  <a:pt x="-9225" y="2233592"/>
                  <a:pt x="3378" y="1876740"/>
                  <a:pt x="0" y="1714500"/>
                </a:cubicBezTo>
                <a:cubicBezTo>
                  <a:pt x="-3378" y="1552260"/>
                  <a:pt x="27331" y="1289437"/>
                  <a:pt x="0" y="960120"/>
                </a:cubicBezTo>
                <a:cubicBezTo>
                  <a:pt x="-27331" y="630803"/>
                  <a:pt x="-37599" y="365106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070429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E0139-568C-440B-83DB-94962367A431}"/>
              </a:ext>
            </a:extLst>
          </p:cNvPr>
          <p:cNvSpPr txBox="1"/>
          <p:nvPr/>
        </p:nvSpPr>
        <p:spPr>
          <a:xfrm>
            <a:off x="762000" y="782320"/>
            <a:ext cx="1159292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목차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0EF868-F379-4374-9750-F9D1052076D1}"/>
              </a:ext>
            </a:extLst>
          </p:cNvPr>
          <p:cNvCxnSpPr/>
          <p:nvPr/>
        </p:nvCxnSpPr>
        <p:spPr>
          <a:xfrm>
            <a:off x="762000" y="1534160"/>
            <a:ext cx="5334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DAA5CD-BFC9-4484-B502-041FE3A5BFC2}"/>
              </a:ext>
            </a:extLst>
          </p:cNvPr>
          <p:cNvGrpSpPr/>
          <p:nvPr/>
        </p:nvGrpSpPr>
        <p:grpSpPr>
          <a:xfrm>
            <a:off x="762000" y="1980712"/>
            <a:ext cx="3273973" cy="461665"/>
            <a:chOff x="1007259" y="2450771"/>
            <a:chExt cx="3273973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8946CC-546A-439F-906F-A73091733684}"/>
                </a:ext>
              </a:extLst>
            </p:cNvPr>
            <p:cNvSpPr txBox="1"/>
            <p:nvPr/>
          </p:nvSpPr>
          <p:spPr>
            <a:xfrm>
              <a:off x="1007259" y="2496938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01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9425E6-794B-4431-928C-935792FF27F0}"/>
                </a:ext>
              </a:extLst>
            </p:cNvPr>
            <p:cNvSpPr txBox="1"/>
            <p:nvPr/>
          </p:nvSpPr>
          <p:spPr>
            <a:xfrm>
              <a:off x="1602294" y="2450771"/>
              <a:ext cx="2678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테이블 설계서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D8E0CC7-A59F-4FE3-83F0-800E20BDE6B1}"/>
              </a:ext>
            </a:extLst>
          </p:cNvPr>
          <p:cNvGrpSpPr/>
          <p:nvPr/>
        </p:nvGrpSpPr>
        <p:grpSpPr>
          <a:xfrm>
            <a:off x="762000" y="2846455"/>
            <a:ext cx="3144131" cy="461665"/>
            <a:chOff x="1007259" y="2450771"/>
            <a:chExt cx="3144131" cy="4616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F7C4DE-0C2A-428F-B5B0-39EE32D19445}"/>
                </a:ext>
              </a:extLst>
            </p:cNvPr>
            <p:cNvSpPr txBox="1"/>
            <p:nvPr/>
          </p:nvSpPr>
          <p:spPr>
            <a:xfrm>
              <a:off x="1007259" y="2496938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02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3C85BE-F620-48D4-A48F-595E68D02597}"/>
                </a:ext>
              </a:extLst>
            </p:cNvPr>
            <p:cNvSpPr txBox="1"/>
            <p:nvPr/>
          </p:nvSpPr>
          <p:spPr>
            <a:xfrm>
              <a:off x="1602294" y="2450771"/>
              <a:ext cx="2549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화면 </a:t>
              </a:r>
              <a:r>
                <a:rPr lang="en-US" altLang="ko-KR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UI </a:t>
              </a:r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구성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639A2F-4C45-48D0-B6D4-E08289D615EF}"/>
              </a:ext>
            </a:extLst>
          </p:cNvPr>
          <p:cNvGrpSpPr/>
          <p:nvPr/>
        </p:nvGrpSpPr>
        <p:grpSpPr>
          <a:xfrm>
            <a:off x="761999" y="3712198"/>
            <a:ext cx="2687339" cy="461665"/>
            <a:chOff x="1007259" y="2450771"/>
            <a:chExt cx="2055767" cy="4774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35602F-2CF4-4519-953B-4836FE25BCC1}"/>
                </a:ext>
              </a:extLst>
            </p:cNvPr>
            <p:cNvSpPr txBox="1"/>
            <p:nvPr/>
          </p:nvSpPr>
          <p:spPr>
            <a:xfrm>
              <a:off x="1007259" y="2496939"/>
              <a:ext cx="452739" cy="381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03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DE3BE3-93CE-45A4-BE1D-709F878EACDD}"/>
                </a:ext>
              </a:extLst>
            </p:cNvPr>
            <p:cNvSpPr txBox="1"/>
            <p:nvPr/>
          </p:nvSpPr>
          <p:spPr>
            <a:xfrm>
              <a:off x="1465057" y="2450771"/>
              <a:ext cx="1597969" cy="47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기능 구현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E0BB0AF-FF66-4514-8D2B-17584B5C6618}"/>
              </a:ext>
            </a:extLst>
          </p:cNvPr>
          <p:cNvGrpSpPr/>
          <p:nvPr/>
        </p:nvGrpSpPr>
        <p:grpSpPr>
          <a:xfrm>
            <a:off x="765407" y="4577941"/>
            <a:ext cx="1549142" cy="461665"/>
            <a:chOff x="1007259" y="2450771"/>
            <a:chExt cx="1549142" cy="4616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7BF47F-5158-4071-B02D-A429B2126522}"/>
                </a:ext>
              </a:extLst>
            </p:cNvPr>
            <p:cNvSpPr txBox="1"/>
            <p:nvPr/>
          </p:nvSpPr>
          <p:spPr>
            <a:xfrm>
              <a:off x="1007259" y="2496938"/>
              <a:ext cx="59182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04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68A658-79E9-423D-A8B6-C0655236674A}"/>
                </a:ext>
              </a:extLst>
            </p:cNvPr>
            <p:cNvSpPr txBox="1"/>
            <p:nvPr/>
          </p:nvSpPr>
          <p:spPr>
            <a:xfrm>
              <a:off x="1602294" y="2450771"/>
              <a:ext cx="954107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에러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A37CDA9-BD79-493B-8DBC-0287D335852D}"/>
              </a:ext>
            </a:extLst>
          </p:cNvPr>
          <p:cNvGrpSpPr/>
          <p:nvPr/>
        </p:nvGrpSpPr>
        <p:grpSpPr>
          <a:xfrm>
            <a:off x="761999" y="5443683"/>
            <a:ext cx="1735091" cy="461665"/>
            <a:chOff x="1007259" y="2450771"/>
            <a:chExt cx="1735091" cy="46166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F97FB9-53F5-4EEF-91E7-20C976D9DA56}"/>
                </a:ext>
              </a:extLst>
            </p:cNvPr>
            <p:cNvSpPr txBox="1"/>
            <p:nvPr/>
          </p:nvSpPr>
          <p:spPr>
            <a:xfrm>
              <a:off x="1007259" y="2496938"/>
              <a:ext cx="59182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05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58D97E-407C-498A-B87F-0A5F4AFDA83B}"/>
                </a:ext>
              </a:extLst>
            </p:cNvPr>
            <p:cNvSpPr txBox="1"/>
            <p:nvPr/>
          </p:nvSpPr>
          <p:spPr>
            <a:xfrm>
              <a:off x="1602294" y="2450771"/>
              <a:ext cx="1140056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후 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3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16258A-57B0-43F9-BF91-FBE32105DDF5}"/>
              </a:ext>
            </a:extLst>
          </p:cNvPr>
          <p:cNvSpPr/>
          <p:nvPr/>
        </p:nvSpPr>
        <p:spPr>
          <a:xfrm>
            <a:off x="6636952" y="1499402"/>
            <a:ext cx="4949040" cy="2342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07DE2F-129E-40A3-9AA4-C31DA7DA1A1A}"/>
              </a:ext>
            </a:extLst>
          </p:cNvPr>
          <p:cNvSpPr/>
          <p:nvPr/>
        </p:nvSpPr>
        <p:spPr>
          <a:xfrm>
            <a:off x="1533942" y="1499401"/>
            <a:ext cx="4949040" cy="2342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42E8DA-B43A-475C-93F2-5E75DFB3A02A}"/>
              </a:ext>
            </a:extLst>
          </p:cNvPr>
          <p:cNvSpPr/>
          <p:nvPr/>
        </p:nvSpPr>
        <p:spPr>
          <a:xfrm>
            <a:off x="6636952" y="3969863"/>
            <a:ext cx="4949040" cy="2342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84D731-9AEA-4C45-AB73-1A837FFFF731}"/>
              </a:ext>
            </a:extLst>
          </p:cNvPr>
          <p:cNvSpPr/>
          <p:nvPr/>
        </p:nvSpPr>
        <p:spPr>
          <a:xfrm>
            <a:off x="1533942" y="3969862"/>
            <a:ext cx="4949040" cy="2342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9050C12-E771-441D-A186-AAAB5E24251C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9E38C7C-2DA7-4125-A325-B2883059A509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463C57-D277-450E-90E5-E5F555097563}"/>
                </a:ext>
              </a:extLst>
            </p:cNvPr>
            <p:cNvSpPr txBox="1"/>
            <p:nvPr/>
          </p:nvSpPr>
          <p:spPr>
            <a:xfrm>
              <a:off x="995462" y="255657"/>
              <a:ext cx="1364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후기</a:t>
              </a:r>
              <a:endParaRPr lang="en-US" altLang="ko-KR" sz="40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0890362-CE61-4C88-B7C9-90B030A896E7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67C3AA-0512-480F-B589-E7F4E9123D4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2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39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79950"/>
              </p:ext>
            </p:extLst>
          </p:nvPr>
        </p:nvGraphicFramePr>
        <p:xfrm>
          <a:off x="595261" y="1822260"/>
          <a:ext cx="11196537" cy="204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61149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CATEGORY_CODE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VARCHAR2 (20)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가전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TV, PC,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모바일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카테고리를 코드별로 지정하여 저장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CATEGORY_NAME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VARCHAR2 (200)</a:t>
                      </a:r>
                      <a:endParaRPr lang="ko-KR" altLang="en-US" sz="1600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가전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TV, PC,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모바일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카테고리를 명칭으로 저장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1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ID_CATEGORIES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5E19F-7DAB-4E34-AEC1-9864D187063F}"/>
              </a:ext>
            </a:extLst>
          </p:cNvPr>
          <p:cNvSpPr txBox="1"/>
          <p:nvPr/>
        </p:nvSpPr>
        <p:spPr>
          <a:xfrm>
            <a:off x="995461" y="3964022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COLOR</a:t>
            </a:r>
            <a:endParaRPr lang="ko-KR" altLang="en-US" sz="1800" dirty="0"/>
          </a:p>
          <a:p>
            <a:endParaRPr lang="ko-KR" altLang="en-US" dirty="0"/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A684B51B-2A05-4BB5-939B-04F49E659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51993"/>
              </p:ext>
            </p:extLst>
          </p:nvPr>
        </p:nvGraphicFramePr>
        <p:xfrm>
          <a:off x="595261" y="4395032"/>
          <a:ext cx="11196537" cy="204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61149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COLOR_CODE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VARCHAR2 (20)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데이터베이스 내의 컬러를 코드별로 지정하여 저장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COLOR_NAME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VARCHAR2 (200)</a:t>
                      </a:r>
                      <a:endParaRPr lang="ko-KR" altLang="en-US" sz="1600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데이터베이스 내의 색상을 명칭으로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83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58353"/>
              </p:ext>
            </p:extLst>
          </p:nvPr>
        </p:nvGraphicFramePr>
        <p:xfrm>
          <a:off x="595261" y="1822260"/>
          <a:ext cx="11196537" cy="204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61149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BRAND_CODE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VARCHAR2 (20)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데이터베이스 내의 브랜드명칭을 코드별로 지정하여 저장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BRAND_NAME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VARCHAR2 (200)</a:t>
                      </a:r>
                      <a:endParaRPr lang="ko-KR" altLang="en-US" sz="1600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데이터베이스 내의 브랜드명칭을 저장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1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BRAND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5E19F-7DAB-4E34-AEC1-9864D187063F}"/>
              </a:ext>
            </a:extLst>
          </p:cNvPr>
          <p:cNvSpPr txBox="1"/>
          <p:nvPr/>
        </p:nvSpPr>
        <p:spPr>
          <a:xfrm>
            <a:off x="995461" y="3964022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ENERGY_CODE</a:t>
            </a:r>
            <a:endParaRPr lang="ko-KR" altLang="en-US" sz="1800" dirty="0"/>
          </a:p>
          <a:p>
            <a:endParaRPr lang="ko-KR" altLang="en-US" dirty="0"/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A684B51B-2A05-4BB5-939B-04F49E659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76978"/>
              </p:ext>
            </p:extLst>
          </p:nvPr>
        </p:nvGraphicFramePr>
        <p:xfrm>
          <a:off x="595261" y="4395032"/>
          <a:ext cx="11196537" cy="204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61149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ENERGY_GRADE_CODE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VARCHAR2 (20)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데이터베이스 내의 에너지 소비 등급을 코드별로                  지정하여 저장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ENERGY_GRADE_NAME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VARCHAR2 (200)</a:t>
                      </a:r>
                      <a:endParaRPr lang="ko-KR" altLang="en-US" sz="1600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데이터베이스 내의 에너지 소비 등급을 명칭으로    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64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83280"/>
              </p:ext>
            </p:extLst>
          </p:nvPr>
        </p:nvGraphicFramePr>
        <p:xfrm>
          <a:off x="595261" y="1822258"/>
          <a:ext cx="11196537" cy="420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9242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104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CATEGORY_CODE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VARCHAR2 (20)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1313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G_SUB_CATEGORY_CODE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VARCHAR2 (20)</a:t>
                      </a:r>
                      <a:endParaRPr lang="ko-KR" altLang="en-US" sz="1600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가전의 중분류 카테고리를 코드별로 지정하여 저장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924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G_SUB_CATEGORY_NAME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VARCHAR2 (200)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가전의 중분류 카테고리를 이름으로 저장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571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1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ID_G_SUB_CATEGORY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63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6458"/>
              </p:ext>
            </p:extLst>
          </p:nvPr>
        </p:nvGraphicFramePr>
        <p:xfrm>
          <a:off x="595261" y="1822260"/>
          <a:ext cx="11196537" cy="265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39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35667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92261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97703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977153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61149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G_SUB_SUB_CATEGORY_CODE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VARCHAR2 (50)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데이터베이스 내의 브랜드명칭을 코드별로 지정하여 저장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G_SUB_CATEGORY_CODE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VARCHAR2 (20)</a:t>
                      </a:r>
                      <a:endParaRPr lang="ko-KR" altLang="en-US" sz="1600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데이터베이스 내의 브랜드명칭을 저장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G_SUB_SUB_CATEGORY_NAME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VARCHAR2 (50)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671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1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ID_G_SUB_SUB_CATEGORY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4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47676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 </a:t>
              </a:r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구성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BEF7F9A-A02C-46C8-A09C-67947571B54D}"/>
              </a:ext>
            </a:extLst>
          </p:cNvPr>
          <p:cNvSpPr txBox="1">
            <a:spLocks/>
          </p:cNvSpPr>
          <p:nvPr/>
        </p:nvSpPr>
        <p:spPr>
          <a:xfrm>
            <a:off x="995459" y="5457609"/>
            <a:ext cx="10515602" cy="13240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등록</a:t>
            </a:r>
            <a:r>
              <a:rPr lang="en-US" altLang="ko-KR" sz="1200" dirty="0"/>
              <a:t>/</a:t>
            </a:r>
            <a:r>
              <a:rPr lang="ko-KR" altLang="en-US" sz="1200" dirty="0"/>
              <a:t> 수정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C011A-218C-4587-B5DF-4C5C8ED42D0C}"/>
              </a:ext>
            </a:extLst>
          </p:cNvPr>
          <p:cNvSpPr/>
          <p:nvPr/>
        </p:nvSpPr>
        <p:spPr>
          <a:xfrm>
            <a:off x="7980459" y="1415374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제품 검색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현재까지 저장되어 검색된 </a:t>
            </a:r>
            <a:r>
              <a:rPr lang="ko-KR" altLang="en-US" sz="1200" b="1" dirty="0">
                <a:solidFill>
                  <a:srgbClr val="FF0000"/>
                </a:solidFill>
              </a:rPr>
              <a:t>제품 리스트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사진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등록하고자 하는 </a:t>
            </a:r>
            <a:r>
              <a:rPr lang="ko-KR" altLang="en-US" sz="1200" b="1" dirty="0">
                <a:solidFill>
                  <a:srgbClr val="0070C0"/>
                </a:solidFill>
              </a:rPr>
              <a:t>제품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ko-KR" altLang="en-US" sz="1200" b="1" dirty="0">
                <a:solidFill>
                  <a:srgbClr val="FF0000"/>
                </a:solidFill>
              </a:rPr>
              <a:t>이미지 등록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등록 취소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작성하고 있는 </a:t>
            </a:r>
            <a:r>
              <a:rPr lang="ko-KR" altLang="en-US" sz="1200" b="1" dirty="0">
                <a:solidFill>
                  <a:srgbClr val="0070C0"/>
                </a:solidFill>
              </a:rPr>
              <a:t>제품</a:t>
            </a:r>
            <a:r>
              <a:rPr lang="ko-KR" altLang="en-US" sz="1000" dirty="0">
                <a:solidFill>
                  <a:schemeClr val="tx1"/>
                </a:solidFill>
              </a:rPr>
              <a:t> 등록 </a:t>
            </a:r>
            <a:r>
              <a:rPr lang="ko-KR" altLang="en-US" sz="1200" b="1" dirty="0">
                <a:solidFill>
                  <a:srgbClr val="FF0000"/>
                </a:solidFill>
              </a:rPr>
              <a:t>취소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등록하기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작성중인 </a:t>
            </a:r>
            <a:r>
              <a:rPr lang="ko-KR" altLang="en-US" sz="1200" b="1" dirty="0">
                <a:solidFill>
                  <a:srgbClr val="FF0000"/>
                </a:solidFill>
              </a:rPr>
              <a:t>제품 등록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검색 건수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검색된 모든 제품의 </a:t>
            </a:r>
            <a:r>
              <a:rPr lang="ko-KR" altLang="en-US" sz="1200" b="1" dirty="0">
                <a:solidFill>
                  <a:srgbClr val="FF0000"/>
                </a:solidFill>
              </a:rPr>
              <a:t>수량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세부분류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등록할 제품의 대분류의</a:t>
            </a:r>
            <a:r>
              <a:rPr lang="ko-KR" altLang="en-US" sz="1200" b="1" dirty="0">
                <a:solidFill>
                  <a:srgbClr val="0070C0"/>
                </a:solidFill>
              </a:rPr>
              <a:t> 세부분류</a:t>
            </a:r>
            <a:r>
              <a:rPr lang="en-US" altLang="ko-KR" sz="1200" b="1" dirty="0">
                <a:solidFill>
                  <a:srgbClr val="0070C0"/>
                </a:solidFill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</a:rPr>
              <a:t>중분류</a:t>
            </a:r>
            <a:r>
              <a:rPr lang="en-US" altLang="ko-KR" sz="1200" b="1" dirty="0">
                <a:solidFill>
                  <a:srgbClr val="0070C0"/>
                </a:solidFill>
              </a:rPr>
              <a:t>)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선택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81EEEFA-3493-46F7-87EF-A7D5D2C78E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3" y="1419408"/>
            <a:ext cx="6984996" cy="4038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502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3910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 구현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/>
        </p:nvGraphicFramePr>
        <p:xfrm>
          <a:off x="1010653" y="1759728"/>
          <a:ext cx="9304426" cy="366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38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1357917823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1808381369"/>
                    </a:ext>
                  </a:extLst>
                </a:gridCol>
              </a:tblGrid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48935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346165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66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4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3910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 구현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/>
        </p:nvGraphicFramePr>
        <p:xfrm>
          <a:off x="1010653" y="1759728"/>
          <a:ext cx="9304426" cy="366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38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1357917823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1808381369"/>
                    </a:ext>
                  </a:extLst>
                </a:gridCol>
              </a:tblGrid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48935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346165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66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74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16258A-57B0-43F9-BF91-FBE32105DDF5}"/>
              </a:ext>
            </a:extLst>
          </p:cNvPr>
          <p:cNvSpPr/>
          <p:nvPr/>
        </p:nvSpPr>
        <p:spPr>
          <a:xfrm>
            <a:off x="6636952" y="1499402"/>
            <a:ext cx="4949040" cy="2342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07DE2F-129E-40A3-9AA4-C31DA7DA1A1A}"/>
              </a:ext>
            </a:extLst>
          </p:cNvPr>
          <p:cNvSpPr/>
          <p:nvPr/>
        </p:nvSpPr>
        <p:spPr>
          <a:xfrm>
            <a:off x="1533942" y="1499401"/>
            <a:ext cx="4949040" cy="2342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42E8DA-B43A-475C-93F2-5E75DFB3A02A}"/>
              </a:ext>
            </a:extLst>
          </p:cNvPr>
          <p:cNvSpPr/>
          <p:nvPr/>
        </p:nvSpPr>
        <p:spPr>
          <a:xfrm>
            <a:off x="6636952" y="3969863"/>
            <a:ext cx="4949040" cy="2342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84D731-9AEA-4C45-AB73-1A837FFFF731}"/>
              </a:ext>
            </a:extLst>
          </p:cNvPr>
          <p:cNvSpPr/>
          <p:nvPr/>
        </p:nvSpPr>
        <p:spPr>
          <a:xfrm>
            <a:off x="1533942" y="3969862"/>
            <a:ext cx="4949040" cy="2342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9050C12-E771-441D-A186-AAAB5E24251C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9E38C7C-2DA7-4125-A325-B2883059A509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463C57-D277-450E-90E5-E5F555097563}"/>
                </a:ext>
              </a:extLst>
            </p:cNvPr>
            <p:cNvSpPr txBox="1"/>
            <p:nvPr/>
          </p:nvSpPr>
          <p:spPr>
            <a:xfrm>
              <a:off x="995462" y="255657"/>
              <a:ext cx="1364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후기</a:t>
              </a:r>
              <a:endParaRPr lang="en-US" altLang="ko-KR" sz="40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0890362-CE61-4C88-B7C9-90B030A896E7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67C3AA-0512-480F-B589-E7F4E9123D4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2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06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200510_라벤더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CD9FD2"/>
      </a:accent1>
      <a:accent2>
        <a:srgbClr val="AA8FD3"/>
      </a:accent2>
      <a:accent3>
        <a:srgbClr val="CDBFE0"/>
      </a:accent3>
      <a:accent4>
        <a:srgbClr val="FCC3D5"/>
      </a:accent4>
      <a:accent5>
        <a:srgbClr val="FADBEE"/>
      </a:accent5>
      <a:accent6>
        <a:srgbClr val="D4CDFB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479</Words>
  <Application>Microsoft Office PowerPoint</Application>
  <PresentationFormat>와이드스크린</PresentationFormat>
  <Paragraphs>124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나눔바른펜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staff.no.336</cp:lastModifiedBy>
  <cp:revision>46</cp:revision>
  <dcterms:created xsi:type="dcterms:W3CDTF">2020-05-10T02:38:09Z</dcterms:created>
  <dcterms:modified xsi:type="dcterms:W3CDTF">2021-11-03T07:21:02Z</dcterms:modified>
</cp:coreProperties>
</file>