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4" r:id="rId4"/>
    <p:sldId id="260" r:id="rId5"/>
    <p:sldId id="262" r:id="rId6"/>
    <p:sldId id="263" r:id="rId7"/>
    <p:sldId id="264" r:id="rId8"/>
    <p:sldId id="265" r:id="rId9"/>
    <p:sldId id="266" r:id="rId10"/>
    <p:sldId id="271" r:id="rId11"/>
    <p:sldId id="272" r:id="rId12"/>
    <p:sldId id="273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43CFD-E3DA-45DD-A2C7-24D0F0FEC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C40C74-3DF1-4D2F-B65A-DF2EAE82A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5936B2-5237-46AD-A408-4EC806634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54F5C-DCAD-4C28-A62B-68229B56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66256-6B9C-49B3-8F53-3304FE9A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88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B346F-87A2-4CC6-BCCE-B6C2A54A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76EC54-CD50-4355-BF96-8E6D919F4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CEBD23-2E0A-49CD-BC40-35391EBFB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985E31-4C0C-44F0-A2CC-DD8EB9617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00A209-00E5-4AB0-BD68-7A4BC2E9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3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453369-E902-4400-AAE8-00BA0C9F9B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6D66C1-FF7E-4306-B7FA-3253A153D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EAA8A-FA5F-4745-8E2D-2C38522E9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66F506-4B15-4CD8-AE09-0212768A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2B8AC7-DA06-49CA-9E3D-1B72DC168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66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088E3-1CDF-43B8-B967-2758B1E6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7EFAD-1CD3-4052-B73D-C8AC98BAB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0CE26-910D-45FE-8133-904A2F52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35EFA9-340B-4956-92B5-8F5E3C4D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F2F3B-3A0E-4800-9F51-39012E95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13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B5CF9-B5F1-4D20-B5DE-88D25888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717BE-680B-4D95-8725-6F8E2B6F3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EACE5-B5A5-44CA-90E5-D4A8FAC9F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00224-95FD-4D4B-9EEC-9C676E26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DF789-6E1D-49E5-BDE6-F05A8199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99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AF6EC-D611-4EB1-B1E3-397E7F4C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73485B-F45D-4ED3-8B9C-B7A297F9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F9CF00-D49C-4BB3-A25D-46A37323D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C672EC-BF41-4BD1-8E37-C17A6D57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2674CC-12FA-40C4-9818-CDB3AA2C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72CD60-54A9-4291-875A-7B3E13E5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11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817CC-D812-4678-A940-21030F85B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8D1407-1CA5-48EC-B41A-0C62C39E2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479E5E-8A4A-4836-92CE-FA618CF6E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8A1454-41CE-48B4-A1E5-42E4E1BE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CB681F-D68B-4296-8287-DBE0F4AA0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815585-7427-4A0E-8FED-E7351AA6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987791-C77C-4235-B9DF-B3585C7C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DED143-0528-453E-BAFF-3ACDE4B8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83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6F936-BCFC-4C5A-A430-42C95C133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998A3E-CD44-46EC-8FA3-4D4870E4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43DFEE-0E01-42D6-89C4-711599AA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918315-75B0-414A-B6D5-84A43C63A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86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9BCACD-BA8F-4E65-A7C6-22165B51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BDC239-7ECF-436A-B163-213FFBA0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A025E7-0F81-4628-818B-79DA27539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6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B7AFE-A514-44A1-88CD-5D91C65A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1FD67-8636-4CC7-84BC-4619D4CFB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6C88B3-E89C-40FE-8EC5-47FDEE7BB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ADEFED-DCAD-418F-A666-07C29264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BE1B5C-A32E-429C-95F7-6413D5547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9F60CC-B5FE-4351-BD28-8E4CAB44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23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47DA5-E4A6-444A-922B-3FA170F16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45302C-D433-499C-BA82-1C8F324AF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385931-F442-460F-BDE7-8C6308189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D79001-7523-40B0-BFBA-AD2D27FA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0452D6-516E-42FD-9EE3-3FD146B6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A8D5F-111A-42BD-9D54-ECEFA7D9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64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C1D8F2-98C0-4AEF-8370-3CB0ED6D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6371C5-E7F4-4980-9113-A0AC1AD81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6ED11-72D6-4F68-8C9F-51C3D5D70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389D41-0C69-4044-A845-994CE5C5D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4A3FC-F9D9-44E4-A6C8-CA6D5B4EE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02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3B669-4C72-4E8A-A27C-C38E35B75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4</a:t>
            </a:r>
            <a:r>
              <a:rPr lang="ko-KR" altLang="en-US" sz="4000" dirty="0"/>
              <a:t>조 새벽코딩</a:t>
            </a:r>
            <a:br>
              <a:rPr lang="en-US" altLang="ko-KR" sz="4000" dirty="0"/>
            </a:br>
            <a:br>
              <a:rPr lang="en-US" altLang="ko-KR" sz="4000" dirty="0"/>
            </a:br>
            <a:r>
              <a:rPr lang="ko-KR" altLang="en-US" sz="4000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F79AA9-F166-45FF-8892-F7031CB5B8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조별 과제 제목 넣기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366805-6648-4C3B-B73E-2379D4E7C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06" y="103028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990CBAF-6B35-4E7F-84D8-FA57E0BB0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312" y="54573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7DDFFBB-910F-4254-ADE9-470899C64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188" y="54573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FC0DE2A-D938-48B2-A8A1-870F8C30E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594" y="102198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3123293-9F10-4B06-A79D-A5A21FDCC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06" y="43053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2E89131-AC30-4A8B-8757-7106FD26C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127" y="478313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901EA5C-89CA-4B03-A974-5C9194B28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594" y="43053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C565866-92C2-4F64-8966-1F298F1F4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188" y="478155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340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675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재고관리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재고관리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763DE8-9972-4DFF-9718-EDFF7ED32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6" y="1313675"/>
            <a:ext cx="7863664" cy="3873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E52115FA-B10C-479C-A776-BDC6A3496FBC}"/>
              </a:ext>
            </a:extLst>
          </p:cNvPr>
          <p:cNvSpPr/>
          <p:nvPr/>
        </p:nvSpPr>
        <p:spPr>
          <a:xfrm>
            <a:off x="1667164" y="242428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E5C7265-8DB1-415F-905D-092E81537105}"/>
              </a:ext>
            </a:extLst>
          </p:cNvPr>
          <p:cNvSpPr/>
          <p:nvPr/>
        </p:nvSpPr>
        <p:spPr>
          <a:xfrm>
            <a:off x="4331855" y="202276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9792318-9733-448F-87C8-0C7CBE1A67B1}"/>
              </a:ext>
            </a:extLst>
          </p:cNvPr>
          <p:cNvSpPr/>
          <p:nvPr/>
        </p:nvSpPr>
        <p:spPr>
          <a:xfrm>
            <a:off x="1584037" y="329507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7EFE0A9-F05A-4D9A-B006-DEC02ADE3896}"/>
              </a:ext>
            </a:extLst>
          </p:cNvPr>
          <p:cNvSpPr/>
          <p:nvPr/>
        </p:nvSpPr>
        <p:spPr>
          <a:xfrm>
            <a:off x="3357418" y="2528192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C8A1D5-9405-4668-81CB-FCFF71622F9D}"/>
              </a:ext>
            </a:extLst>
          </p:cNvPr>
          <p:cNvSpPr/>
          <p:nvPr/>
        </p:nvSpPr>
        <p:spPr>
          <a:xfrm>
            <a:off x="8709315" y="1304439"/>
            <a:ext cx="2635249" cy="38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※ </a:t>
            </a:r>
            <a:r>
              <a:rPr lang="ko-KR" altLang="en-US" sz="1200" dirty="0">
                <a:solidFill>
                  <a:schemeClr val="tx1"/>
                </a:solidFill>
              </a:rPr>
              <a:t>각 번호 별 설명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</a:rPr>
              <a:t>재고관리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선택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대 분류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</a:rPr>
              <a:t>대 분류 하위 관리 기능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4. </a:t>
            </a:r>
            <a:r>
              <a:rPr lang="ko-KR" altLang="en-US" sz="1200" dirty="0">
                <a:solidFill>
                  <a:schemeClr val="tx1"/>
                </a:solidFill>
              </a:rPr>
              <a:t>제고 관리 관련 세부 검색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B69E7F-85BD-430E-BF09-C3D6A38614DA}"/>
              </a:ext>
            </a:extLst>
          </p:cNvPr>
          <p:cNvSpPr/>
          <p:nvPr/>
        </p:nvSpPr>
        <p:spPr>
          <a:xfrm>
            <a:off x="1935018" y="2528192"/>
            <a:ext cx="558800" cy="267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TV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027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675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재고관리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PC</a:t>
            </a:r>
            <a:r>
              <a:rPr lang="ko-KR" altLang="en-US" sz="1200" dirty="0"/>
              <a:t>의 재고관리를 할 수 있는 페이지</a:t>
            </a:r>
            <a:endParaRPr lang="en-US" altLang="ko-KR" sz="1200" dirty="0"/>
          </a:p>
          <a:p>
            <a:r>
              <a:rPr lang="en-US" altLang="ko-KR" sz="1200" dirty="0"/>
              <a:t>PC</a:t>
            </a:r>
            <a:r>
              <a:rPr lang="ko-KR" altLang="en-US" sz="1200" dirty="0"/>
              <a:t> 의 입</a:t>
            </a:r>
            <a:r>
              <a:rPr lang="en-US" altLang="ko-KR" sz="1200" dirty="0"/>
              <a:t>/</a:t>
            </a:r>
            <a:r>
              <a:rPr lang="ko-KR" altLang="en-US" sz="1200" dirty="0"/>
              <a:t>출고관리</a:t>
            </a:r>
            <a:r>
              <a:rPr lang="en-US" altLang="ko-KR" sz="1200" dirty="0"/>
              <a:t>,</a:t>
            </a:r>
            <a:r>
              <a:rPr lang="ko-KR" altLang="en-US" sz="1200" dirty="0"/>
              <a:t> 제품관리</a:t>
            </a:r>
            <a:r>
              <a:rPr lang="en-US" altLang="ko-KR" sz="1200" dirty="0"/>
              <a:t>,</a:t>
            </a:r>
            <a:r>
              <a:rPr lang="ko-KR" altLang="en-US" sz="1200" dirty="0"/>
              <a:t> 불량</a:t>
            </a:r>
            <a:r>
              <a:rPr lang="en-US" altLang="ko-KR" sz="1200" dirty="0"/>
              <a:t>/</a:t>
            </a:r>
            <a:r>
              <a:rPr lang="ko-KR" altLang="en-US" sz="1200" dirty="0"/>
              <a:t>이월 관리</a:t>
            </a:r>
            <a:r>
              <a:rPr lang="en-US" altLang="ko-KR" sz="1200" dirty="0"/>
              <a:t>,</a:t>
            </a:r>
            <a:r>
              <a:rPr lang="ko-KR" altLang="en-US" sz="1200" dirty="0"/>
              <a:t> 반품관리를 할 수 있습니다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기본적으로 제품</a:t>
            </a:r>
            <a:r>
              <a:rPr lang="en-US" altLang="ko-KR" sz="1200" dirty="0"/>
              <a:t>,</a:t>
            </a:r>
            <a:r>
              <a:rPr lang="ko-KR" altLang="en-US" sz="1200" dirty="0"/>
              <a:t>입</a:t>
            </a:r>
            <a:r>
              <a:rPr lang="en-US" altLang="ko-KR" sz="1200" dirty="0"/>
              <a:t>/</a:t>
            </a:r>
            <a:r>
              <a:rPr lang="ko-KR" altLang="en-US" sz="1200" dirty="0"/>
              <a:t>출고의 검색과 등록</a:t>
            </a:r>
            <a:r>
              <a:rPr lang="en-US" altLang="ko-KR" sz="1200" dirty="0"/>
              <a:t>/</a:t>
            </a:r>
            <a:r>
              <a:rPr lang="ko-KR" altLang="en-US" sz="1200" dirty="0"/>
              <a:t>수정</a:t>
            </a:r>
            <a:r>
              <a:rPr lang="en-US" altLang="ko-KR" sz="1200" dirty="0"/>
              <a:t>/</a:t>
            </a:r>
            <a:r>
              <a:rPr lang="ko-KR" altLang="en-US" sz="1200" dirty="0"/>
              <a:t>삭제가 가능합니다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763DE8-9972-4DFF-9718-EDFF7ED32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6" y="1313675"/>
            <a:ext cx="7863664" cy="3873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E52115FA-B10C-479C-A776-BDC6A3496FBC}"/>
              </a:ext>
            </a:extLst>
          </p:cNvPr>
          <p:cNvSpPr/>
          <p:nvPr/>
        </p:nvSpPr>
        <p:spPr>
          <a:xfrm>
            <a:off x="1584037" y="242428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E5C7265-8DB1-415F-905D-092E81537105}"/>
              </a:ext>
            </a:extLst>
          </p:cNvPr>
          <p:cNvSpPr/>
          <p:nvPr/>
        </p:nvSpPr>
        <p:spPr>
          <a:xfrm>
            <a:off x="4331855" y="202276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9792318-9733-448F-87C8-0C7CBE1A67B1}"/>
              </a:ext>
            </a:extLst>
          </p:cNvPr>
          <p:cNvSpPr/>
          <p:nvPr/>
        </p:nvSpPr>
        <p:spPr>
          <a:xfrm>
            <a:off x="1584037" y="329507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7EFE0A9-F05A-4D9A-B006-DEC02ADE3896}"/>
              </a:ext>
            </a:extLst>
          </p:cNvPr>
          <p:cNvSpPr/>
          <p:nvPr/>
        </p:nvSpPr>
        <p:spPr>
          <a:xfrm>
            <a:off x="3357418" y="2528192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C8A1D5-9405-4668-81CB-FCFF71622F9D}"/>
              </a:ext>
            </a:extLst>
          </p:cNvPr>
          <p:cNvSpPr/>
          <p:nvPr/>
        </p:nvSpPr>
        <p:spPr>
          <a:xfrm>
            <a:off x="8709315" y="1304439"/>
            <a:ext cx="2635249" cy="38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※ </a:t>
            </a:r>
            <a:r>
              <a:rPr lang="ko-KR" altLang="en-US" sz="1200" dirty="0">
                <a:solidFill>
                  <a:schemeClr val="tx1"/>
                </a:solidFill>
              </a:rPr>
              <a:t>각 번호 별 설명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</a:rPr>
              <a:t>재고관리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선택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  <a:r>
              <a:rPr lang="ko-KR" altLang="en-US" sz="1200" dirty="0">
                <a:solidFill>
                  <a:schemeClr val="tx1"/>
                </a:solidFill>
              </a:rPr>
              <a:t> 재고관리 페이지로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대 분류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  <a:r>
              <a:rPr lang="ko-KR" altLang="en-US" sz="1200" dirty="0">
                <a:solidFill>
                  <a:schemeClr val="tx1"/>
                </a:solidFill>
              </a:rPr>
              <a:t> 대분류 종류 이름 출력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</a:rPr>
              <a:t>대 분류 하위 관리 기능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PC</a:t>
            </a:r>
            <a:r>
              <a:rPr lang="ko-KR" altLang="en-US" sz="1200" dirty="0">
                <a:solidFill>
                  <a:schemeClr val="tx1"/>
                </a:solidFill>
              </a:rPr>
              <a:t>의 재고관리 기능 목록 출력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4. </a:t>
            </a:r>
            <a:r>
              <a:rPr lang="ko-KR" altLang="en-US" sz="1200" dirty="0">
                <a:solidFill>
                  <a:schemeClr val="tx1"/>
                </a:solidFill>
              </a:rPr>
              <a:t>제고 관리 관련 세부 검색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  <a:r>
              <a:rPr lang="ko-KR" altLang="en-US" sz="1200" dirty="0">
                <a:solidFill>
                  <a:schemeClr val="tx1"/>
                </a:solidFill>
              </a:rPr>
              <a:t> 검색 및 등록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삭제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수정 기능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578685-DA62-40AB-AE0F-A651D799AAF6}"/>
              </a:ext>
            </a:extLst>
          </p:cNvPr>
          <p:cNvSpPr/>
          <p:nvPr/>
        </p:nvSpPr>
        <p:spPr>
          <a:xfrm>
            <a:off x="1935018" y="2528192"/>
            <a:ext cx="558800" cy="267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PC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739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675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재고관리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모바일의 재고관리를 할 수 있는 페이지</a:t>
            </a:r>
            <a:endParaRPr lang="en-US" altLang="ko-KR" sz="1200" dirty="0"/>
          </a:p>
          <a:p>
            <a:r>
              <a:rPr lang="ko-KR" altLang="en-US" sz="1200" dirty="0"/>
              <a:t>모바일 의 입</a:t>
            </a:r>
            <a:r>
              <a:rPr lang="en-US" altLang="ko-KR" sz="1200" dirty="0"/>
              <a:t>/</a:t>
            </a:r>
            <a:r>
              <a:rPr lang="ko-KR" altLang="en-US" sz="1200" dirty="0"/>
              <a:t>출고관리</a:t>
            </a:r>
            <a:r>
              <a:rPr lang="en-US" altLang="ko-KR" sz="1200" dirty="0"/>
              <a:t>,</a:t>
            </a:r>
            <a:r>
              <a:rPr lang="ko-KR" altLang="en-US" sz="1200" dirty="0"/>
              <a:t> 제품관리</a:t>
            </a:r>
            <a:r>
              <a:rPr lang="en-US" altLang="ko-KR" sz="1200" dirty="0"/>
              <a:t>,</a:t>
            </a:r>
            <a:r>
              <a:rPr lang="ko-KR" altLang="en-US" sz="1200" dirty="0"/>
              <a:t> 불량</a:t>
            </a:r>
            <a:r>
              <a:rPr lang="en-US" altLang="ko-KR" sz="1200" dirty="0"/>
              <a:t>/</a:t>
            </a:r>
            <a:r>
              <a:rPr lang="ko-KR" altLang="en-US" sz="1200" dirty="0"/>
              <a:t>이월 관리</a:t>
            </a:r>
            <a:r>
              <a:rPr lang="en-US" altLang="ko-KR" sz="1200" dirty="0"/>
              <a:t>,</a:t>
            </a:r>
            <a:r>
              <a:rPr lang="ko-KR" altLang="en-US" sz="1200" dirty="0"/>
              <a:t> 반품관리를 할 수 있습니다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기본적으로 제품</a:t>
            </a:r>
            <a:r>
              <a:rPr lang="en-US" altLang="ko-KR" sz="1200" dirty="0"/>
              <a:t>,</a:t>
            </a:r>
            <a:r>
              <a:rPr lang="ko-KR" altLang="en-US" sz="1200" dirty="0"/>
              <a:t>입</a:t>
            </a:r>
            <a:r>
              <a:rPr lang="en-US" altLang="ko-KR" sz="1200" dirty="0"/>
              <a:t>/</a:t>
            </a:r>
            <a:r>
              <a:rPr lang="ko-KR" altLang="en-US" sz="1200" dirty="0"/>
              <a:t>출고의 검색과 등록</a:t>
            </a:r>
            <a:r>
              <a:rPr lang="en-US" altLang="ko-KR" sz="1200" dirty="0"/>
              <a:t>/</a:t>
            </a:r>
            <a:r>
              <a:rPr lang="ko-KR" altLang="en-US" sz="1200" dirty="0"/>
              <a:t>수정</a:t>
            </a:r>
            <a:r>
              <a:rPr lang="en-US" altLang="ko-KR" sz="1200" dirty="0"/>
              <a:t>/</a:t>
            </a:r>
            <a:r>
              <a:rPr lang="ko-KR" altLang="en-US" sz="1200" dirty="0"/>
              <a:t>삭제가 가능합니다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763DE8-9972-4DFF-9718-EDFF7ED32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6" y="1313675"/>
            <a:ext cx="7863664" cy="3873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E52115FA-B10C-479C-A776-BDC6A3496FBC}"/>
              </a:ext>
            </a:extLst>
          </p:cNvPr>
          <p:cNvSpPr/>
          <p:nvPr/>
        </p:nvSpPr>
        <p:spPr>
          <a:xfrm>
            <a:off x="1316183" y="242428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E5C7265-8DB1-415F-905D-092E81537105}"/>
              </a:ext>
            </a:extLst>
          </p:cNvPr>
          <p:cNvSpPr/>
          <p:nvPr/>
        </p:nvSpPr>
        <p:spPr>
          <a:xfrm>
            <a:off x="4331855" y="202276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9792318-9733-448F-87C8-0C7CBE1A67B1}"/>
              </a:ext>
            </a:extLst>
          </p:cNvPr>
          <p:cNvSpPr/>
          <p:nvPr/>
        </p:nvSpPr>
        <p:spPr>
          <a:xfrm>
            <a:off x="1584037" y="329507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7EFE0A9-F05A-4D9A-B006-DEC02ADE3896}"/>
              </a:ext>
            </a:extLst>
          </p:cNvPr>
          <p:cNvSpPr/>
          <p:nvPr/>
        </p:nvSpPr>
        <p:spPr>
          <a:xfrm>
            <a:off x="3357418" y="2528192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C8A1D5-9405-4668-81CB-FCFF71622F9D}"/>
              </a:ext>
            </a:extLst>
          </p:cNvPr>
          <p:cNvSpPr/>
          <p:nvPr/>
        </p:nvSpPr>
        <p:spPr>
          <a:xfrm>
            <a:off x="8709315" y="1304439"/>
            <a:ext cx="2635249" cy="38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※ </a:t>
            </a:r>
            <a:r>
              <a:rPr lang="ko-KR" altLang="en-US" sz="1200" dirty="0">
                <a:solidFill>
                  <a:schemeClr val="tx1"/>
                </a:solidFill>
              </a:rPr>
              <a:t>각 번호 별 설명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</a:rPr>
              <a:t>재고관리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선택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  <a:r>
              <a:rPr lang="ko-KR" altLang="en-US" sz="1200" dirty="0">
                <a:solidFill>
                  <a:schemeClr val="tx1"/>
                </a:solidFill>
              </a:rPr>
              <a:t> 재고관리 페이지로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대 분류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  <a:r>
              <a:rPr lang="ko-KR" altLang="en-US" sz="1200" dirty="0">
                <a:solidFill>
                  <a:schemeClr val="tx1"/>
                </a:solidFill>
              </a:rPr>
              <a:t> 대분류 종류 이름 출력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</a:rPr>
              <a:t>대 분류 하위 관리 기능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  <a:r>
              <a:rPr lang="ko-KR" altLang="en-US" sz="1200" dirty="0">
                <a:solidFill>
                  <a:schemeClr val="tx1"/>
                </a:solidFill>
              </a:rPr>
              <a:t> 모바일의 재고관리 기능 목록 출력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4. </a:t>
            </a:r>
            <a:r>
              <a:rPr lang="ko-KR" altLang="en-US" sz="1200" dirty="0">
                <a:solidFill>
                  <a:schemeClr val="tx1"/>
                </a:solidFill>
              </a:rPr>
              <a:t>제고 관리 관련 세부 검색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  <a:r>
              <a:rPr lang="ko-KR" altLang="en-US" sz="1200" dirty="0">
                <a:solidFill>
                  <a:schemeClr val="tx1"/>
                </a:solidFill>
              </a:rPr>
              <a:t> 검색 및 등록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삭제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수정 기능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C58B62-688A-4AE6-BD42-0895D9CBABC8}"/>
              </a:ext>
            </a:extLst>
          </p:cNvPr>
          <p:cNvSpPr/>
          <p:nvPr/>
        </p:nvSpPr>
        <p:spPr>
          <a:xfrm>
            <a:off x="1612798" y="2519484"/>
            <a:ext cx="912685" cy="267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모바일</a:t>
            </a:r>
          </a:p>
        </p:txBody>
      </p:sp>
    </p:spTree>
    <p:extLst>
      <p:ext uri="{BB962C8B-B14F-4D97-AF65-F5344CB8AC3E}">
        <p14:creationId xmlns:p14="http://schemas.microsoft.com/office/powerpoint/2010/main" val="2562259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675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게시판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각 지점의 커뮤니케이션이 가능한 게시판 페이지</a:t>
            </a:r>
            <a:endParaRPr lang="en-US" altLang="ko-KR" sz="1200" dirty="0"/>
          </a:p>
          <a:p>
            <a:r>
              <a:rPr lang="ko-KR" altLang="en-US" sz="1200" dirty="0"/>
              <a:t>지점마다의 자유로운 커뮤니케이션이 가능합니다</a:t>
            </a:r>
            <a:r>
              <a:rPr lang="en-US" altLang="ko-KR" sz="1200" dirty="0"/>
              <a:t>.</a:t>
            </a:r>
            <a:r>
              <a:rPr lang="ko-KR" altLang="en-US" sz="1200" dirty="0"/>
              <a:t>  예</a:t>
            </a:r>
            <a:r>
              <a:rPr lang="en-US" altLang="ko-KR" sz="1200" dirty="0"/>
              <a:t>)</a:t>
            </a:r>
            <a:r>
              <a:rPr lang="ko-KR" altLang="en-US" sz="1200" dirty="0"/>
              <a:t> 질문</a:t>
            </a:r>
            <a:r>
              <a:rPr lang="en-US" altLang="ko-KR" sz="1200" dirty="0"/>
              <a:t>/</a:t>
            </a:r>
            <a:r>
              <a:rPr lang="ko-KR" altLang="en-US" sz="1200" dirty="0" err="1"/>
              <a:t>자유글</a:t>
            </a:r>
            <a:endParaRPr lang="en-US" altLang="ko-KR" sz="1200" dirty="0"/>
          </a:p>
          <a:p>
            <a:r>
              <a:rPr lang="ko-KR" altLang="en-US" sz="1200" dirty="0"/>
              <a:t>게시글의 등록</a:t>
            </a:r>
            <a:r>
              <a:rPr lang="en-US" altLang="ko-KR" sz="1200" dirty="0"/>
              <a:t>/</a:t>
            </a:r>
            <a:r>
              <a:rPr lang="ko-KR" altLang="en-US" sz="1200" dirty="0"/>
              <a:t>삭제</a:t>
            </a:r>
            <a:r>
              <a:rPr lang="en-US" altLang="ko-KR" sz="1200" dirty="0"/>
              <a:t>/</a:t>
            </a:r>
            <a:r>
              <a:rPr lang="ko-KR" altLang="en-US" sz="1200" dirty="0"/>
              <a:t>수정이 가능하고 상세보기로 더 자세한 내용을 확인할 수 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BBF237-C246-4059-8B30-F941445A4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7" y="1307872"/>
            <a:ext cx="7863664" cy="38829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B4AFDD9F-A052-47B2-A950-FA0111C08E6D}"/>
              </a:ext>
            </a:extLst>
          </p:cNvPr>
          <p:cNvSpPr/>
          <p:nvPr/>
        </p:nvSpPr>
        <p:spPr>
          <a:xfrm>
            <a:off x="5772728" y="1975852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673378A-0EF2-42CB-93D2-D2BD47C9B282}"/>
              </a:ext>
            </a:extLst>
          </p:cNvPr>
          <p:cNvSpPr/>
          <p:nvPr/>
        </p:nvSpPr>
        <p:spPr>
          <a:xfrm>
            <a:off x="3325091" y="2339699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554F2B4-BD4B-4AA2-A614-CD005D23265B}"/>
              </a:ext>
            </a:extLst>
          </p:cNvPr>
          <p:cNvSpPr/>
          <p:nvPr/>
        </p:nvSpPr>
        <p:spPr>
          <a:xfrm>
            <a:off x="6035964" y="237622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5E060BA-468A-46AE-824F-6E62F062D1D1}"/>
              </a:ext>
            </a:extLst>
          </p:cNvPr>
          <p:cNvSpPr/>
          <p:nvPr/>
        </p:nvSpPr>
        <p:spPr>
          <a:xfrm>
            <a:off x="3459018" y="4443138"/>
            <a:ext cx="267854" cy="25031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EBEF23-8894-41ED-B4B9-1606B8EAFF06}"/>
              </a:ext>
            </a:extLst>
          </p:cNvPr>
          <p:cNvSpPr/>
          <p:nvPr/>
        </p:nvSpPr>
        <p:spPr>
          <a:xfrm>
            <a:off x="5902037" y="4619342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6C37BF4-D7AE-48F5-B7CE-F6AE6712CD81}"/>
              </a:ext>
            </a:extLst>
          </p:cNvPr>
          <p:cNvSpPr/>
          <p:nvPr/>
        </p:nvSpPr>
        <p:spPr>
          <a:xfrm>
            <a:off x="8709315" y="1304439"/>
            <a:ext cx="2635249" cy="38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※ </a:t>
            </a:r>
            <a:r>
              <a:rPr lang="ko-KR" altLang="en-US" sz="1200" dirty="0">
                <a:solidFill>
                  <a:schemeClr val="tx1"/>
                </a:solidFill>
              </a:rPr>
              <a:t>각 번호 별 설명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</a:rPr>
              <a:t>게시판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선택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  <a:r>
              <a:rPr lang="ko-KR" altLang="en-US" sz="1200" dirty="0">
                <a:solidFill>
                  <a:schemeClr val="tx1"/>
                </a:solidFill>
              </a:rPr>
              <a:t> 게시판 페이지로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 err="1">
                <a:solidFill>
                  <a:schemeClr val="tx1"/>
                </a:solidFill>
              </a:rPr>
              <a:t>새글</a:t>
            </a:r>
            <a:r>
              <a:rPr lang="ko-KR" altLang="en-US" sz="1200" dirty="0">
                <a:solidFill>
                  <a:schemeClr val="tx1"/>
                </a:solidFill>
              </a:rPr>
              <a:t> 쓰기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새글</a:t>
            </a:r>
            <a:r>
              <a:rPr lang="ko-KR" altLang="en-US" sz="1200" dirty="0">
                <a:solidFill>
                  <a:schemeClr val="tx1"/>
                </a:solidFill>
              </a:rPr>
              <a:t> 쓰기 페이지로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</a:rPr>
              <a:t>총 검색 개수</a:t>
            </a:r>
            <a:r>
              <a:rPr lang="en-US" altLang="ko-KR" sz="1200" dirty="0">
                <a:solidFill>
                  <a:schemeClr val="tx1"/>
                </a:solidFill>
              </a:rPr>
              <a:t>/ </a:t>
            </a:r>
            <a:r>
              <a:rPr lang="ko-KR" altLang="en-US" sz="1200" dirty="0">
                <a:solidFill>
                  <a:schemeClr val="tx1"/>
                </a:solidFill>
              </a:rPr>
              <a:t>행 보기 선택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  <a:r>
              <a:rPr lang="ko-KR" altLang="en-US" sz="1200" dirty="0">
                <a:solidFill>
                  <a:schemeClr val="tx1"/>
                </a:solidFill>
              </a:rPr>
              <a:t> 출력되는 행개수를 선택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4. </a:t>
            </a:r>
            <a:r>
              <a:rPr lang="ko-KR" altLang="en-US" sz="1200" dirty="0">
                <a:solidFill>
                  <a:schemeClr val="tx1"/>
                </a:solidFill>
              </a:rPr>
              <a:t>검색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입력</a:t>
            </a:r>
            <a:r>
              <a:rPr lang="en-US" altLang="ko-KR" sz="1200" dirty="0">
                <a:solidFill>
                  <a:schemeClr val="tx1"/>
                </a:solidFill>
              </a:rPr>
              <a:t>/ </a:t>
            </a:r>
            <a:r>
              <a:rPr lang="ko-KR" altLang="en-US" sz="1200" dirty="0">
                <a:solidFill>
                  <a:schemeClr val="tx1"/>
                </a:solidFill>
              </a:rPr>
              <a:t>버튼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  <a:r>
              <a:rPr lang="ko-KR" altLang="en-US" sz="1200" dirty="0">
                <a:solidFill>
                  <a:schemeClr val="tx1"/>
                </a:solidFill>
              </a:rPr>
              <a:t> 원하는 키워드를 입력하고 키워드에 맞는 검색결과물을 출력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5. </a:t>
            </a:r>
            <a:r>
              <a:rPr lang="ko-KR" altLang="en-US" sz="1200" dirty="0">
                <a:solidFill>
                  <a:schemeClr val="tx1"/>
                </a:solidFill>
              </a:rPr>
              <a:t>순서 선택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  <a:r>
              <a:rPr lang="ko-KR" altLang="en-US" sz="1200" dirty="0">
                <a:solidFill>
                  <a:schemeClr val="tx1"/>
                </a:solidFill>
              </a:rPr>
              <a:t> 게시판 페이지 전환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37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675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통계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지점 재고의 통합 통계 페이지</a:t>
            </a:r>
            <a:endParaRPr lang="en-US" altLang="ko-KR" sz="1200" dirty="0"/>
          </a:p>
          <a:p>
            <a:r>
              <a:rPr lang="ko-KR" altLang="en-US" sz="1200" dirty="0"/>
              <a:t>각 카테고리의 재고현황과 입출고 현황을 다양한 그래프로 확인이 가능합니다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통계 그래프를 통해 재고관리를 더 편하게 할 수 있도록 도와줍니다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D62750-B6B7-479F-A2B6-A1E725C99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5" y="1307872"/>
            <a:ext cx="7863665" cy="38829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2A88F885-73CC-4BEA-8395-6A86B8B84432}"/>
              </a:ext>
            </a:extLst>
          </p:cNvPr>
          <p:cNvSpPr/>
          <p:nvPr/>
        </p:nvSpPr>
        <p:spPr>
          <a:xfrm>
            <a:off x="7079673" y="1950598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8CC1B18-84F6-4E55-8FDA-B82AE6E73DD3}"/>
              </a:ext>
            </a:extLst>
          </p:cNvPr>
          <p:cNvSpPr/>
          <p:nvPr/>
        </p:nvSpPr>
        <p:spPr>
          <a:xfrm>
            <a:off x="1246910" y="329507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D5A3AFE-7A28-4CE0-94E0-48E9BE3DB527}"/>
              </a:ext>
            </a:extLst>
          </p:cNvPr>
          <p:cNvSpPr/>
          <p:nvPr/>
        </p:nvSpPr>
        <p:spPr>
          <a:xfrm>
            <a:off x="3542146" y="2845857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1FC3228-9375-4CA7-87B4-C360C99A0698}"/>
              </a:ext>
            </a:extLst>
          </p:cNvPr>
          <p:cNvSpPr/>
          <p:nvPr/>
        </p:nvSpPr>
        <p:spPr>
          <a:xfrm>
            <a:off x="7675419" y="3113711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11A77EF-2126-4EA4-862C-E218D989B9BB}"/>
              </a:ext>
            </a:extLst>
          </p:cNvPr>
          <p:cNvSpPr/>
          <p:nvPr/>
        </p:nvSpPr>
        <p:spPr>
          <a:xfrm>
            <a:off x="8709315" y="1304439"/>
            <a:ext cx="2635249" cy="38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※ </a:t>
            </a:r>
            <a:r>
              <a:rPr lang="ko-KR" altLang="en-US" sz="1200" dirty="0">
                <a:solidFill>
                  <a:schemeClr val="tx1"/>
                </a:solidFill>
              </a:rPr>
              <a:t>각 번호 별 설명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</a:rPr>
              <a:t>통계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선택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  <a:r>
              <a:rPr lang="ko-KR" altLang="en-US" sz="1200" dirty="0">
                <a:solidFill>
                  <a:schemeClr val="tx1"/>
                </a:solidFill>
              </a:rPr>
              <a:t> 통합 통계 페이지로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통계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  <a:r>
              <a:rPr lang="ko-KR" altLang="en-US" sz="1200" dirty="0">
                <a:solidFill>
                  <a:schemeClr val="tx1"/>
                </a:solidFill>
              </a:rPr>
              <a:t> 테이블 형태의 통계자료로 정확한 수치 확인 가능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</a:rPr>
              <a:t>통계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  <a:r>
              <a:rPr lang="ko-KR" altLang="en-US" sz="1200" dirty="0">
                <a:solidFill>
                  <a:schemeClr val="tx1"/>
                </a:solidFill>
              </a:rPr>
              <a:t> 원반 그래프로 비율을 한눈에 확인가능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4. </a:t>
            </a:r>
            <a:r>
              <a:rPr lang="ko-KR" altLang="en-US" sz="1200" dirty="0">
                <a:solidFill>
                  <a:schemeClr val="tx1"/>
                </a:solidFill>
              </a:rPr>
              <a:t>통계</a:t>
            </a:r>
            <a:r>
              <a:rPr lang="en-US" altLang="ko-KR" sz="1200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  <a:r>
              <a:rPr lang="ko-KR" altLang="en-US" sz="1200" dirty="0">
                <a:solidFill>
                  <a:schemeClr val="tx1"/>
                </a:solidFill>
              </a:rPr>
              <a:t> 막대 그래프로 비교상수치 차이를 </a:t>
            </a:r>
            <a:r>
              <a:rPr lang="ko-KR" altLang="en-US" sz="1200">
                <a:solidFill>
                  <a:schemeClr val="tx1"/>
                </a:solidFill>
              </a:rPr>
              <a:t>한눈에 확인가능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509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앞으로의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A5DCB-05F0-4D56-B50C-D9B588C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3382"/>
            <a:ext cx="10515600" cy="165561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2500" dirty="0">
                <a:latin typeface="굴림" panose="020B0600000101010101" pitchFamily="50" charset="-127"/>
              </a:rPr>
              <a:t>문제점 체크</a:t>
            </a:r>
            <a:endParaRPr lang="en-US" altLang="ko-KR" sz="2500" dirty="0">
              <a:latin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굴림" panose="020B0600000101010101" pitchFamily="50" charset="-127"/>
              </a:rPr>
              <a:t>- </a:t>
            </a:r>
          </a:p>
          <a:p>
            <a:pPr marL="0" indent="0">
              <a:buNone/>
            </a:pPr>
            <a:endParaRPr lang="ko-KR" altLang="en-US" sz="1600" dirty="0">
              <a:latin typeface="굴림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C82AF48-4344-447F-AB70-30D47440753C}"/>
              </a:ext>
            </a:extLst>
          </p:cNvPr>
          <p:cNvSpPr txBox="1">
            <a:spLocks/>
          </p:cNvSpPr>
          <p:nvPr/>
        </p:nvSpPr>
        <p:spPr>
          <a:xfrm>
            <a:off x="838200" y="3916218"/>
            <a:ext cx="10515600" cy="19642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/>
              <a:t>구현할 예정 사항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- </a:t>
            </a:r>
          </a:p>
          <a:p>
            <a:pPr marL="0" indent="0">
              <a:buNone/>
            </a:pPr>
            <a:endParaRPr lang="en-US" altLang="ko-KR" sz="25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2ED7504-95B8-4272-8202-634E1D2DD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715" y="3953164"/>
            <a:ext cx="341666" cy="3416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64FFE5-390E-4FE1-AE1B-B0B848219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243" y="1801090"/>
            <a:ext cx="415636" cy="41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27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ㅇㅇㅇ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A5DCB-05F0-4D56-B50C-D9B588C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3382"/>
            <a:ext cx="10515600" cy="165561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2500" dirty="0">
                <a:latin typeface="굴림" panose="020B0600000101010101" pitchFamily="50" charset="-127"/>
              </a:rPr>
              <a:t>봐주셔서 감사합니다</a:t>
            </a:r>
            <a:r>
              <a:rPr lang="en-US" altLang="ko-KR" sz="2500" dirty="0">
                <a:latin typeface="굴림" panose="020B0600000101010101" pitchFamily="50" charset="-127"/>
              </a:rPr>
              <a:t>!!!!</a:t>
            </a:r>
            <a:endParaRPr lang="ko-KR" altLang="en-US" sz="1600" dirty="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031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BD945-6292-42C0-835A-A150361F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r>
              <a:rPr lang="en-US" altLang="ko-KR" dirty="0"/>
              <a:t>(</a:t>
            </a:r>
            <a:r>
              <a:rPr lang="ko-KR" altLang="en-US" dirty="0"/>
              <a:t>중간과정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A0186-24B5-42E4-B5AE-277C3F9BB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팀원소개</a:t>
            </a:r>
            <a:r>
              <a:rPr lang="en-US" altLang="ko-KR" dirty="0"/>
              <a:t>( </a:t>
            </a:r>
            <a:r>
              <a:rPr lang="ko-KR" altLang="en-US" dirty="0"/>
              <a:t>밑에 다 하고 나서 넣기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프로젝트 개요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데이터베이스 설계서</a:t>
            </a:r>
            <a:r>
              <a:rPr lang="en-US" altLang="ko-KR" dirty="0"/>
              <a:t>(</a:t>
            </a:r>
            <a:r>
              <a:rPr lang="en-US" altLang="ko-KR" dirty="0" err="1"/>
              <a:t>erd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테이블 설계서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843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 ※.</a:t>
            </a:r>
            <a:r>
              <a:rPr lang="ko-KR" altLang="en-US" dirty="0"/>
              <a:t>목차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C82AF48-4344-447F-AB70-30D47440753C}"/>
              </a:ext>
            </a:extLst>
          </p:cNvPr>
          <p:cNvSpPr txBox="1">
            <a:spLocks/>
          </p:cNvSpPr>
          <p:nvPr/>
        </p:nvSpPr>
        <p:spPr>
          <a:xfrm>
            <a:off x="838200" y="1514764"/>
            <a:ext cx="10515600" cy="43657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1. </a:t>
            </a:r>
            <a:r>
              <a:rPr lang="ko-KR" altLang="en-US" sz="2400" dirty="0"/>
              <a:t>팀원소개</a:t>
            </a:r>
            <a:r>
              <a:rPr lang="en-US" altLang="ko-KR" sz="2400" dirty="0"/>
              <a:t>( </a:t>
            </a:r>
            <a:r>
              <a:rPr lang="ko-KR" altLang="en-US" sz="2400" dirty="0"/>
              <a:t>밑에 다 하고 나서 넣기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프로젝트 개요</a:t>
            </a:r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데이터베이스 설계서</a:t>
            </a:r>
            <a:r>
              <a:rPr lang="en-US" altLang="ko-KR" sz="2400" dirty="0"/>
              <a:t>(</a:t>
            </a:r>
            <a:r>
              <a:rPr lang="en-US" altLang="ko-KR" sz="2400" dirty="0" err="1"/>
              <a:t>erd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테이블 설계서</a:t>
            </a:r>
          </a:p>
          <a:p>
            <a:r>
              <a:rPr lang="en-US" altLang="ko-KR" sz="2400" dirty="0"/>
              <a:t>5. </a:t>
            </a:r>
            <a:r>
              <a:rPr lang="ko-KR" altLang="en-US" sz="2400" dirty="0"/>
              <a:t>화면 </a:t>
            </a:r>
            <a:r>
              <a:rPr lang="en-US" altLang="ko-KR" sz="2400" dirty="0" err="1"/>
              <a:t>ui</a:t>
            </a:r>
            <a:endParaRPr lang="ko-KR" altLang="en-US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71BC0A8-D422-4020-A30D-F9EEE426D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646" y="-1"/>
            <a:ext cx="748937" cy="74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80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A5DCB-05F0-4D56-B50C-D9B588C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3382"/>
            <a:ext cx="10515600" cy="165561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2500" dirty="0">
                <a:latin typeface="굴림" panose="020B0600000101010101" pitchFamily="50" charset="-127"/>
              </a:rPr>
              <a:t>프로젝트 선택 동기</a:t>
            </a:r>
            <a:endParaRPr lang="en-US" altLang="ko-KR" sz="2500" dirty="0">
              <a:latin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굴림" panose="020B0600000101010101" pitchFamily="50" charset="-127"/>
              </a:rPr>
              <a:t>- </a:t>
            </a:r>
            <a:r>
              <a:rPr lang="ko-KR" altLang="en-US" sz="1600" dirty="0">
                <a:latin typeface="굴림" panose="020B0600000101010101" pitchFamily="50" charset="-127"/>
              </a:rPr>
              <a:t>현 </a:t>
            </a:r>
            <a:r>
              <a:rPr lang="en-US" altLang="ko-KR" sz="1600" dirty="0">
                <a:latin typeface="굴림" panose="020B0600000101010101" pitchFamily="50" charset="-127"/>
              </a:rPr>
              <a:t>4</a:t>
            </a:r>
            <a:r>
              <a:rPr lang="ko-KR" altLang="en-US" sz="1600" dirty="0">
                <a:latin typeface="굴림" panose="020B0600000101010101" pitchFamily="50" charset="-127"/>
              </a:rPr>
              <a:t>차 산업 사회에서의 활동 도중 다양하게 접하는 여러 </a:t>
            </a:r>
            <a:r>
              <a:rPr lang="en-US" altLang="ko-KR" sz="1600" dirty="0" err="1">
                <a:latin typeface="굴림" panose="020B0600000101010101" pitchFamily="50" charset="-127"/>
              </a:rPr>
              <a:t>erp</a:t>
            </a:r>
            <a:r>
              <a:rPr lang="en-US" altLang="ko-KR" sz="1600" dirty="0">
                <a:latin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</a:rPr>
              <a:t>시스템의 활용사례 중에서 </a:t>
            </a:r>
            <a:r>
              <a:rPr lang="en-US" altLang="ko-KR" sz="1600" dirty="0">
                <a:latin typeface="굴림" panose="020B0600000101010101" pitchFamily="50" charset="-127"/>
              </a:rPr>
              <a:t>(</a:t>
            </a:r>
            <a:r>
              <a:rPr lang="ko-KR" altLang="en-US" sz="1600" dirty="0" err="1">
                <a:latin typeface="굴림" panose="020B0600000101010101" pitchFamily="50" charset="-127"/>
              </a:rPr>
              <a:t>좀있다</a:t>
            </a:r>
            <a:r>
              <a:rPr lang="en-US" altLang="ko-KR" sz="1600" dirty="0">
                <a:latin typeface="굴림" panose="020B0600000101010101" pitchFamily="50" charset="-127"/>
              </a:rPr>
              <a:t>)</a:t>
            </a:r>
            <a:endParaRPr lang="ko-KR" altLang="en-US" sz="1600" dirty="0">
              <a:latin typeface="굴림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C82AF48-4344-447F-AB70-30D47440753C}"/>
              </a:ext>
            </a:extLst>
          </p:cNvPr>
          <p:cNvSpPr txBox="1">
            <a:spLocks/>
          </p:cNvSpPr>
          <p:nvPr/>
        </p:nvSpPr>
        <p:spPr>
          <a:xfrm>
            <a:off x="838200" y="3916218"/>
            <a:ext cx="10515600" cy="19642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/>
              <a:t>프로젝트 진행 목표</a:t>
            </a:r>
            <a:endParaRPr lang="en-US" altLang="ko-KR" sz="2500" dirty="0"/>
          </a:p>
          <a:p>
            <a:pPr>
              <a:buFontTx/>
              <a:buChar char="-"/>
            </a:pPr>
            <a:r>
              <a:rPr lang="ko-KR" altLang="en-US" sz="1600" dirty="0"/>
              <a:t>다양하고 세분화된 통합검색기능을 통해 사용자에게 편의성을 제공할 수 있는 재고관리 시스템 제공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게시판 기능 통해 사용자들 간의 원활한 의사소통 및 의사소통 형성과 연계된 재고관리 시스템 제공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사용자에게 개별 및 종합 통계 시스템들을 통한 직관적</a:t>
            </a:r>
            <a:r>
              <a:rPr lang="en-US" altLang="ko-KR" sz="1600" dirty="0"/>
              <a:t>, </a:t>
            </a:r>
            <a:r>
              <a:rPr lang="ko-KR" altLang="en-US" sz="1600" dirty="0"/>
              <a:t>시각적 자료 제공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2ED7504-95B8-4272-8202-634E1D2DD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715" y="3953164"/>
            <a:ext cx="341666" cy="3416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64FFE5-390E-4FE1-AE1B-B0B848219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243" y="1801090"/>
            <a:ext cx="415636" cy="41563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1EDA82D-DA89-48E0-89CF-E3A8F1A72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469" y="121285"/>
            <a:ext cx="498738" cy="49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57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 설계서</a:t>
            </a:r>
            <a:r>
              <a:rPr lang="en-US" altLang="ko-KR" dirty="0"/>
              <a:t>(</a:t>
            </a:r>
            <a:r>
              <a:rPr lang="en-US" altLang="ko-KR" dirty="0" err="1"/>
              <a:t>erp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A5DCB-05F0-4D56-B50C-D9B588C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2743"/>
            <a:ext cx="10515600" cy="491422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sz="2000" dirty="0" err="1"/>
              <a:t>Erp</a:t>
            </a:r>
            <a:r>
              <a:rPr lang="ko-KR" altLang="en-US" sz="2000" dirty="0"/>
              <a:t> 화면 기입 칸</a:t>
            </a:r>
          </a:p>
        </p:txBody>
      </p:sp>
    </p:spTree>
    <p:extLst>
      <p:ext uri="{BB962C8B-B14F-4D97-AF65-F5344CB8AC3E}">
        <p14:creationId xmlns:p14="http://schemas.microsoft.com/office/powerpoint/2010/main" val="313833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AE13F3E-0500-4D21-8CA3-8561E04B5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2743"/>
            <a:ext cx="10515600" cy="491422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테이블 설계서 기입 칸</a:t>
            </a:r>
          </a:p>
        </p:txBody>
      </p:sp>
    </p:spTree>
    <p:extLst>
      <p:ext uri="{BB962C8B-B14F-4D97-AF65-F5344CB8AC3E}">
        <p14:creationId xmlns:p14="http://schemas.microsoft.com/office/powerpoint/2010/main" val="42984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1100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홈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홈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C2D9456-F869-4F2E-B7E8-291CFEE36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6" y="1307873"/>
            <a:ext cx="7861879" cy="38857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E1A3BAA7-5D6C-4D6B-A276-2D3197673687}"/>
              </a:ext>
            </a:extLst>
          </p:cNvPr>
          <p:cNvSpPr/>
          <p:nvPr/>
        </p:nvSpPr>
        <p:spPr>
          <a:xfrm>
            <a:off x="2350655" y="1385455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C80B9D3-F4F4-4D42-A96E-6B4948ED9765}"/>
              </a:ext>
            </a:extLst>
          </p:cNvPr>
          <p:cNvSpPr/>
          <p:nvPr/>
        </p:nvSpPr>
        <p:spPr>
          <a:xfrm>
            <a:off x="5826992" y="1363419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B3CCBA2-4411-40BD-85E5-EC2706309EBA}"/>
              </a:ext>
            </a:extLst>
          </p:cNvPr>
          <p:cNvSpPr/>
          <p:nvPr/>
        </p:nvSpPr>
        <p:spPr>
          <a:xfrm>
            <a:off x="7464137" y="1385455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6366E13-3575-436C-B8D3-35A212BF5166}"/>
              </a:ext>
            </a:extLst>
          </p:cNvPr>
          <p:cNvSpPr/>
          <p:nvPr/>
        </p:nvSpPr>
        <p:spPr>
          <a:xfrm>
            <a:off x="1519382" y="1958109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B0C01B-C778-4B8E-90C5-BE6A676ABC77}"/>
              </a:ext>
            </a:extLst>
          </p:cNvPr>
          <p:cNvSpPr/>
          <p:nvPr/>
        </p:nvSpPr>
        <p:spPr>
          <a:xfrm>
            <a:off x="2618509" y="2328356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E61750F-F3B3-4007-9CBC-0F1A8C274517}"/>
              </a:ext>
            </a:extLst>
          </p:cNvPr>
          <p:cNvSpPr/>
          <p:nvPr/>
        </p:nvSpPr>
        <p:spPr>
          <a:xfrm>
            <a:off x="5123873" y="2345774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8656EA4-0E93-40E9-853E-F4495F2C1510}"/>
              </a:ext>
            </a:extLst>
          </p:cNvPr>
          <p:cNvSpPr/>
          <p:nvPr/>
        </p:nvSpPr>
        <p:spPr>
          <a:xfrm>
            <a:off x="5257800" y="3663539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29299E-60E7-44C1-8A60-73694D5B2736}"/>
              </a:ext>
            </a:extLst>
          </p:cNvPr>
          <p:cNvSpPr/>
          <p:nvPr/>
        </p:nvSpPr>
        <p:spPr>
          <a:xfrm>
            <a:off x="8709315" y="1305133"/>
            <a:ext cx="2635249" cy="3885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※ </a:t>
            </a:r>
            <a:r>
              <a:rPr lang="ko-KR" altLang="en-US" sz="1200" dirty="0">
                <a:solidFill>
                  <a:schemeClr val="tx1"/>
                </a:solidFill>
              </a:rPr>
              <a:t>각 번호 별 설명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</a:rPr>
              <a:t>제품 코드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제품 이름 검색 칸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고객 센터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</a:rPr>
              <a:t>로그아웃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지점 선택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 err="1">
                <a:solidFill>
                  <a:schemeClr val="tx1"/>
                </a:solidFill>
              </a:rPr>
              <a:t>나눌것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4. </a:t>
            </a:r>
            <a:r>
              <a:rPr lang="ko-KR" altLang="en-US" sz="1200" dirty="0">
                <a:solidFill>
                  <a:schemeClr val="tx1"/>
                </a:solidFill>
              </a:rPr>
              <a:t>홈 화면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선택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5. </a:t>
            </a:r>
            <a:r>
              <a:rPr lang="ko-KR" altLang="en-US" sz="1200" dirty="0">
                <a:solidFill>
                  <a:schemeClr val="tx1"/>
                </a:solidFill>
              </a:rPr>
              <a:t>스케쥴 달력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6. </a:t>
            </a:r>
            <a:r>
              <a:rPr lang="ko-KR" altLang="en-US" sz="1200" dirty="0">
                <a:solidFill>
                  <a:schemeClr val="tx1"/>
                </a:solidFill>
              </a:rPr>
              <a:t>게시판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7. </a:t>
            </a:r>
            <a:r>
              <a:rPr lang="ko-KR" altLang="en-US" sz="1200" dirty="0">
                <a:solidFill>
                  <a:schemeClr val="tx1"/>
                </a:solidFill>
              </a:rPr>
              <a:t>재고 요약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208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3724158E-2CF6-462E-A6A7-B8E2FEDFE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4" y="1307872"/>
            <a:ext cx="7863665" cy="387953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9711"/>
            <a:ext cx="10515600" cy="362329"/>
          </a:xfrm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r>
              <a:rPr lang="ko-KR" altLang="en-US" sz="2000" dirty="0"/>
              <a:t>통합검색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통합검색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D52107A-D86C-4673-B102-71CC68E6E3F6}"/>
              </a:ext>
            </a:extLst>
          </p:cNvPr>
          <p:cNvSpPr/>
          <p:nvPr/>
        </p:nvSpPr>
        <p:spPr>
          <a:xfrm>
            <a:off x="1168400" y="3608510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ACC3238-55C9-453F-A4A0-E38C15C6FF58}"/>
              </a:ext>
            </a:extLst>
          </p:cNvPr>
          <p:cNvSpPr/>
          <p:nvPr/>
        </p:nvSpPr>
        <p:spPr>
          <a:xfrm>
            <a:off x="1177636" y="2430482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B7024C3-74D4-45CA-A786-F0821ED6FE1E}"/>
              </a:ext>
            </a:extLst>
          </p:cNvPr>
          <p:cNvSpPr/>
          <p:nvPr/>
        </p:nvSpPr>
        <p:spPr>
          <a:xfrm>
            <a:off x="8077201" y="3608510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5C23175-3DB3-467E-8BBD-03C3AB025337}"/>
              </a:ext>
            </a:extLst>
          </p:cNvPr>
          <p:cNvSpPr/>
          <p:nvPr/>
        </p:nvSpPr>
        <p:spPr>
          <a:xfrm>
            <a:off x="2890982" y="1919441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5816FC-D91A-4FB4-9E6A-693F052887D1}"/>
              </a:ext>
            </a:extLst>
          </p:cNvPr>
          <p:cNvSpPr/>
          <p:nvPr/>
        </p:nvSpPr>
        <p:spPr>
          <a:xfrm>
            <a:off x="8709315" y="1304437"/>
            <a:ext cx="2635249" cy="3886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※ </a:t>
            </a:r>
            <a:r>
              <a:rPr lang="ko-KR" altLang="en-US" sz="1200" dirty="0">
                <a:solidFill>
                  <a:schemeClr val="tx1"/>
                </a:solidFill>
              </a:rPr>
              <a:t>각 번호 별 설명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</a:rPr>
              <a:t>통합 검색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r>
              <a:rPr lang="ko-KR" altLang="en-US" sz="1200" dirty="0">
                <a:solidFill>
                  <a:schemeClr val="tx1"/>
                </a:solidFill>
              </a:rPr>
              <a:t> 선택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세부 검색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r>
              <a:rPr lang="ko-KR" altLang="en-US" sz="1200" dirty="0">
                <a:solidFill>
                  <a:schemeClr val="tx1"/>
                </a:solidFill>
              </a:rPr>
              <a:t> 창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</a:rPr>
              <a:t>재고 품목 리스트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4. </a:t>
            </a:r>
            <a:r>
              <a:rPr lang="ko-KR" altLang="en-US" sz="1200" dirty="0">
                <a:solidFill>
                  <a:schemeClr val="tx1"/>
                </a:solidFill>
              </a:rPr>
              <a:t>수정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삭제 버튼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5. </a:t>
            </a:r>
            <a:r>
              <a:rPr lang="ko-KR" altLang="en-US" sz="1200" dirty="0">
                <a:solidFill>
                  <a:schemeClr val="tx1"/>
                </a:solidFill>
              </a:rPr>
              <a:t>수정 선택 시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r>
              <a:rPr lang="ko-KR" altLang="en-US" sz="1200" dirty="0">
                <a:solidFill>
                  <a:schemeClr val="tx1"/>
                </a:solidFill>
              </a:rPr>
              <a:t> 리스트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B23195D-E1E5-4906-8DF1-364D093E51B3}"/>
              </a:ext>
            </a:extLst>
          </p:cNvPr>
          <p:cNvSpPr/>
          <p:nvPr/>
        </p:nvSpPr>
        <p:spPr>
          <a:xfrm>
            <a:off x="1168400" y="4025738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363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675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재고관리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재고관리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763DE8-9972-4DFF-9718-EDFF7ED32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6" y="1313675"/>
            <a:ext cx="7863664" cy="3873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E52115FA-B10C-479C-A776-BDC6A3496FBC}"/>
              </a:ext>
            </a:extLst>
          </p:cNvPr>
          <p:cNvSpPr/>
          <p:nvPr/>
        </p:nvSpPr>
        <p:spPr>
          <a:xfrm>
            <a:off x="1667164" y="242428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E5C7265-8DB1-415F-905D-092E81537105}"/>
              </a:ext>
            </a:extLst>
          </p:cNvPr>
          <p:cNvSpPr/>
          <p:nvPr/>
        </p:nvSpPr>
        <p:spPr>
          <a:xfrm>
            <a:off x="4331855" y="202276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9792318-9733-448F-87C8-0C7CBE1A67B1}"/>
              </a:ext>
            </a:extLst>
          </p:cNvPr>
          <p:cNvSpPr/>
          <p:nvPr/>
        </p:nvSpPr>
        <p:spPr>
          <a:xfrm>
            <a:off x="1584037" y="329507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7EFE0A9-F05A-4D9A-B006-DEC02ADE3896}"/>
              </a:ext>
            </a:extLst>
          </p:cNvPr>
          <p:cNvSpPr/>
          <p:nvPr/>
        </p:nvSpPr>
        <p:spPr>
          <a:xfrm>
            <a:off x="3357418" y="2528192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C8A1D5-9405-4668-81CB-FCFF71622F9D}"/>
              </a:ext>
            </a:extLst>
          </p:cNvPr>
          <p:cNvSpPr/>
          <p:nvPr/>
        </p:nvSpPr>
        <p:spPr>
          <a:xfrm>
            <a:off x="8709315" y="1304439"/>
            <a:ext cx="2635249" cy="38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※ </a:t>
            </a:r>
            <a:r>
              <a:rPr lang="ko-KR" altLang="en-US" sz="1200" dirty="0">
                <a:solidFill>
                  <a:schemeClr val="tx1"/>
                </a:solidFill>
              </a:rPr>
              <a:t>각 번호 별 설명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</a:rPr>
              <a:t>재고관리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선택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대 분류 가전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선택 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</a:rPr>
              <a:t>대 분류 하위 관리 기능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4. </a:t>
            </a:r>
            <a:r>
              <a:rPr lang="ko-KR" altLang="en-US" sz="1200" dirty="0">
                <a:solidFill>
                  <a:schemeClr val="tx1"/>
                </a:solidFill>
              </a:rPr>
              <a:t>제고 관리 관련 세부 검색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97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803</Words>
  <Application>Microsoft Office PowerPoint</Application>
  <PresentationFormat>와이드스크린</PresentationFormat>
  <Paragraphs>186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굴림</vt:lpstr>
      <vt:lpstr>맑은 고딕</vt:lpstr>
      <vt:lpstr>Arial</vt:lpstr>
      <vt:lpstr>Office 테마</vt:lpstr>
      <vt:lpstr>4조 새벽코딩   </vt:lpstr>
      <vt:lpstr>목차(중간과정)</vt:lpstr>
      <vt:lpstr> ※.목차</vt:lpstr>
      <vt:lpstr>1. 프로젝트 개요</vt:lpstr>
      <vt:lpstr>2. 데이터베이스 설계서(erp)</vt:lpstr>
      <vt:lpstr>3. 테이블 설계서</vt:lpstr>
      <vt:lpstr>4. 화면 ui 구성</vt:lpstr>
      <vt:lpstr>4. 화면 ui 구성</vt:lpstr>
      <vt:lpstr>4. 화면 ui 구성</vt:lpstr>
      <vt:lpstr>4. 화면 ui 구성</vt:lpstr>
      <vt:lpstr>4. 화면 ui 구성</vt:lpstr>
      <vt:lpstr>4. 화면 ui 구성</vt:lpstr>
      <vt:lpstr>4. 화면 ui 구성</vt:lpstr>
      <vt:lpstr>4. 화면 ui 구성</vt:lpstr>
      <vt:lpstr>6. 앞으로의 계획</vt:lpstr>
      <vt:lpstr>ㅇㅇㅇ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4조 새벽코딩   </dc:title>
  <dc:creator>kosmo</dc:creator>
  <cp:lastModifiedBy>kosmo</cp:lastModifiedBy>
  <cp:revision>45</cp:revision>
  <dcterms:created xsi:type="dcterms:W3CDTF">2021-10-15T07:29:04Z</dcterms:created>
  <dcterms:modified xsi:type="dcterms:W3CDTF">2021-10-15T13:20:05Z</dcterms:modified>
</cp:coreProperties>
</file>