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조별 과제 제목 넣기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PC</a:t>
            </a:r>
            <a:r>
              <a:rPr lang="ko-KR" altLang="en-US" sz="1200" dirty="0"/>
              <a:t>의 재고관리를 할 수 있는 페이지</a:t>
            </a:r>
            <a:endParaRPr lang="en-US" altLang="ko-KR" sz="1200" dirty="0"/>
          </a:p>
          <a:p>
            <a:r>
              <a:rPr lang="en-US" altLang="ko-KR" sz="1200" dirty="0"/>
              <a:t>PC</a:t>
            </a:r>
            <a:r>
              <a:rPr lang="ko-KR" altLang="en-US" sz="1200" dirty="0"/>
              <a:t>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584037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모바일의 재고관리를 할 수 있는 페이지</a:t>
            </a:r>
            <a:endParaRPr lang="en-US" altLang="ko-KR" sz="1200" dirty="0"/>
          </a:p>
          <a:p>
            <a:r>
              <a:rPr lang="ko-KR" altLang="en-US" sz="1200" dirty="0"/>
              <a:t>모바일 의 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출고관리</a:t>
            </a:r>
            <a:r>
              <a:rPr lang="en-US" altLang="ko-KR" sz="1200" dirty="0"/>
              <a:t>,</a:t>
            </a:r>
            <a:r>
              <a:rPr lang="ko-KR" altLang="en-US" sz="1200" dirty="0"/>
              <a:t> 제품관리</a:t>
            </a:r>
            <a:r>
              <a:rPr lang="en-US" altLang="ko-KR" sz="1200" dirty="0"/>
              <a:t>,</a:t>
            </a:r>
            <a:r>
              <a:rPr lang="ko-KR" altLang="en-US" sz="1200" dirty="0"/>
              <a:t> 불량</a:t>
            </a:r>
            <a:r>
              <a:rPr lang="en-US" altLang="ko-KR" sz="1200" dirty="0"/>
              <a:t>/</a:t>
            </a:r>
            <a:r>
              <a:rPr lang="ko-KR" altLang="en-US" sz="1200" dirty="0"/>
              <a:t>이월 관리</a:t>
            </a:r>
            <a:r>
              <a:rPr lang="en-US" altLang="ko-KR" sz="1200" dirty="0"/>
              <a:t>,</a:t>
            </a:r>
            <a:r>
              <a:rPr lang="ko-KR" altLang="en-US" sz="1200" dirty="0"/>
              <a:t> 반품관리를 할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기본적으로 제품</a:t>
            </a:r>
            <a:r>
              <a:rPr lang="en-US" altLang="ko-KR" sz="1200" dirty="0"/>
              <a:t>,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출고의 검색과 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삭제가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316183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각 지점의 커뮤니케이션이 가능한 게시판 페이지</a:t>
            </a:r>
            <a:endParaRPr lang="en-US" altLang="ko-KR" sz="1200" dirty="0"/>
          </a:p>
          <a:p>
            <a:r>
              <a:rPr lang="ko-KR" altLang="en-US" sz="1200" dirty="0"/>
              <a:t>지점마다의 자유로운 커뮤니케이션이 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 예</a:t>
            </a:r>
            <a:r>
              <a:rPr lang="en-US" altLang="ko-KR" sz="1200" dirty="0"/>
              <a:t>)</a:t>
            </a:r>
            <a:r>
              <a:rPr lang="ko-KR" altLang="en-US" sz="1200" dirty="0"/>
              <a:t> 질문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자유글</a:t>
            </a:r>
            <a:endParaRPr lang="en-US" altLang="ko-KR" sz="1200" dirty="0"/>
          </a:p>
          <a:p>
            <a:r>
              <a:rPr lang="ko-KR" altLang="en-US" sz="1200" dirty="0"/>
              <a:t>게시글의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수정이 가능하고 상세보기로 더 자세한 내용을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게시판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 err="1">
                <a:solidFill>
                  <a:schemeClr val="tx1"/>
                </a:solidFill>
              </a:rPr>
              <a:t>새글</a:t>
            </a:r>
            <a:r>
              <a:rPr lang="ko-KR" altLang="en-US" sz="1200" dirty="0">
                <a:solidFill>
                  <a:schemeClr val="tx1"/>
                </a:solidFill>
              </a:rPr>
              <a:t> 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행 보기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순서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지점 재고의 통합 통계 페이지</a:t>
            </a:r>
            <a:endParaRPr lang="en-US" altLang="ko-KR" sz="1200" dirty="0"/>
          </a:p>
          <a:p>
            <a:r>
              <a:rPr lang="ko-KR" altLang="en-US" sz="1200" dirty="0"/>
              <a:t>각 카테고리의 재고현황과 입출고 현황을 다양한 그래프로 확인이 가능합니다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ㅇㅇㅇ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erd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9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Erp</a:t>
            </a:r>
            <a:r>
              <a:rPr lang="ko-KR" altLang="en-US" sz="2000" dirty="0"/>
              <a:t> 화면 기입 칸</a:t>
            </a:r>
          </a:p>
        </p:txBody>
      </p:sp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E13F3E-0500-4D21-8CA3-8561E04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테이블 설계서 기입 칸</a:t>
            </a: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제품 코드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제품 이름 검색 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고객 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지점 선택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나눌것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홈 화면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스케쥴 달력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6. 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7. </a:t>
            </a:r>
            <a:r>
              <a:rPr lang="ko-KR" altLang="en-US" sz="1200" dirty="0">
                <a:solidFill>
                  <a:schemeClr val="tx1"/>
                </a:solidFill>
              </a:rPr>
              <a:t>재고 요약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통합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재고 품목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수정 선택 시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584037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3357418" y="252819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</a:rPr>
              <a:t>각 번호 별 설명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재고관리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대 분류 가전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선택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대 분류 하위 관리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제고 관리 관련 세부 검색 </a:t>
            </a:r>
            <a:r>
              <a:rPr lang="en-US" altLang="ko-KR" sz="1200" dirty="0" err="1">
                <a:solidFill>
                  <a:schemeClr val="tx1"/>
                </a:solidFill>
              </a:rPr>
              <a:t>ui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720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설계서(erp)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ㅇㅇㅇ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kosmo_04</cp:lastModifiedBy>
  <cp:revision>27</cp:revision>
  <dcterms:created xsi:type="dcterms:W3CDTF">2021-10-15T07:29:04Z</dcterms:created>
  <dcterms:modified xsi:type="dcterms:W3CDTF">2021-10-15T10:27:02Z</dcterms:modified>
</cp:coreProperties>
</file>