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6" r:id="rId3"/>
    <p:sldId id="30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B26AAC-3C6F-4996-B3B3-119D319AF789}">
          <p14:sldIdLst/>
        </p14:section>
        <p14:section name="심플 스타일" id="{EE2B2F14-9BF9-49E6-9352-DEC195CC4171}">
          <p14:sldIdLst>
            <p14:sldId id="302"/>
            <p14:sldId id="306"/>
            <p14:sldId id="307"/>
          </p14:sldIdLst>
        </p14:section>
        <p14:section name="아날로그 스타일" id="{D08A8CBA-0251-4FF3-94DD-600A6C87BD3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FD2"/>
    <a:srgbClr val="F6F0F7"/>
    <a:srgbClr val="EDDFEE"/>
    <a:srgbClr val="F4ECE2"/>
    <a:srgbClr val="A5CBEF"/>
    <a:srgbClr val="FADBEE"/>
    <a:srgbClr val="F8F3EC"/>
    <a:srgbClr val="DBE0FB"/>
    <a:srgbClr val="F9AFCA"/>
    <a:srgbClr val="FCC3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61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DACF-8E53-414A-816E-EA196FCD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79E3C-67A1-485B-A222-0FD28BDC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9BEC9-24B4-4B93-9649-3270269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7E34-E8CB-49D0-99E5-C6B02CE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F3C9-7C78-48FF-BAA6-7F5A195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2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7629-FF09-49A2-803A-79D2B7B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35D7-9719-4B43-9FD3-1AE9FB6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0C25-AD8B-43A6-8291-006B679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96027-315F-4282-AE28-99C9DE1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6010-8634-4FC1-B1A4-0E8C51F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9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BCF52-2551-4CC5-BF5E-EBBD3901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6D50B-56F6-4D65-8305-CB38C97F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6DEA2-007D-4168-8442-81071CA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0D23A-399D-4E98-ABCD-3480CEB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BAA5-2DB3-4767-A8BF-9474B32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5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B023-6BD9-4EC1-A637-24BF37E4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2D503-CC6A-4B70-BA54-A207BC2A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D4333-C1B1-470E-A2B0-ACC68B7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4876-78C9-4B5E-BBA7-05D319B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9F2E-B843-408A-A4D9-385F769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65C6-EE10-40AE-8047-69EBFC2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7626C-9200-489B-8539-39CE94A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1D24-5487-4F39-9247-D02A9C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17D6-31E9-410F-A91C-D071EE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9970-1080-433E-AD74-0BA8685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B1CAC-924C-4623-A983-AC12CB5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F382-2A7E-46DF-89C4-20EC932F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433DC-FE89-4806-9D6F-D8EE9DA8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AFF7A-0AF4-4364-9D6D-F125B6F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C1D55-F4FE-4539-B9F3-A1EBE35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2395-9869-41A2-B394-994832E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89-1218-4010-9955-70254D1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9B81F-8BEF-48A7-AB58-C670ECDB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5E72-80AF-425E-8A11-8845C57B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0A83A-C891-4515-8261-7E80527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0308B-1A08-4D54-BA8F-AACD47B5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450C0-0369-4AB7-A683-F3E27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AAF80-6BFE-4DC4-B4BC-2B80DB5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B0C49-2A4D-44AE-A412-30264DA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E6F-90E8-4559-B11C-449EE9F3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B3DB2-E72A-4A78-83A1-598F3C3F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C945A-2AB3-47E7-B920-049F70D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F3311-5F79-4D93-93BF-17A5937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82977-0396-4BC7-AD92-2844A44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EC092-1ACC-42A8-96CF-FEEE9936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A816B-E592-48DA-A0CA-0062C5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E46B-C6DF-4394-8E48-C1C30325EB88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12003-9F27-44BB-9A80-2A63DA8B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3CC88-7F35-4F3A-A310-1614DB1F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EE75E-B98C-4C20-B393-5EDF36B5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2E58B-379B-47B7-A2CA-1B0ABDD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F1014-5F2E-4A12-B482-AAE090B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1C2C9-0D69-4A39-9A60-756FA823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6713-289D-4BCC-9D45-37B299C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6BFE8-B4A6-4C1F-BEC8-582CD9E8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E6BD6-DEC5-4C19-9DE2-686E40B4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632DB-E43D-43CF-B10B-9B37FF0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087CB-6E18-4056-95C1-19FC6A4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0562-176E-45AC-B5BA-3E99AEC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7393E-5DCD-47F2-A30E-AFA371DD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6B973-A33E-4EFB-8E34-E5FA6395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8AE3-BDDE-46D5-AD69-69DFEE25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8A02-B4BE-476C-98F2-A8FD528D6D8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ADF0-3B03-4A63-8C82-1249472DC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2D10-0702-45D9-BBCB-7EE98FC5D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7676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BEF7F9A-A02C-46C8-A09C-67947571B54D}"/>
              </a:ext>
            </a:extLst>
          </p:cNvPr>
          <p:cNvSpPr txBox="1">
            <a:spLocks/>
          </p:cNvSpPr>
          <p:nvPr/>
        </p:nvSpPr>
        <p:spPr>
          <a:xfrm>
            <a:off x="995459" y="5457609"/>
            <a:ext cx="10515602" cy="119185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가전 입고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C011A-218C-4587-B5DF-4C5C8ED42D0C}"/>
              </a:ext>
            </a:extLst>
          </p:cNvPr>
          <p:cNvSpPr/>
          <p:nvPr/>
        </p:nvSpPr>
        <p:spPr>
          <a:xfrm>
            <a:off x="7980459" y="1415374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가전 검색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저장되어 검색된 </a:t>
            </a:r>
            <a:r>
              <a:rPr lang="ko-KR" altLang="en-US" sz="1200" b="1" dirty="0">
                <a:solidFill>
                  <a:srgbClr val="FF0000"/>
                </a:solidFill>
              </a:rPr>
              <a:t>제품 리스트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입고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입고하려는 제품</a:t>
            </a:r>
            <a:r>
              <a:rPr lang="ko-KR" altLang="en-US" sz="1200" b="1" dirty="0">
                <a:solidFill>
                  <a:srgbClr val="FF0000"/>
                </a:solidFill>
              </a:rPr>
              <a:t> 선택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입고 수량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입고된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입고수량 관리 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A294A0-CF87-49FF-BFAB-C9549886F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59" y="1415374"/>
            <a:ext cx="6985000" cy="404223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F4ABD7B1-09CF-4D09-922B-C1E49E1F60F3}"/>
              </a:ext>
            </a:extLst>
          </p:cNvPr>
          <p:cNvSpPr/>
          <p:nvPr/>
        </p:nvSpPr>
        <p:spPr>
          <a:xfrm>
            <a:off x="1911991" y="43775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CB5B84A-B9AB-452B-9436-4B18E10B0EE8}"/>
              </a:ext>
            </a:extLst>
          </p:cNvPr>
          <p:cNvSpPr/>
          <p:nvPr/>
        </p:nvSpPr>
        <p:spPr>
          <a:xfrm>
            <a:off x="6936817" y="412456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D5F2C87-34D0-4864-8598-D81B72A72D10}"/>
              </a:ext>
            </a:extLst>
          </p:cNvPr>
          <p:cNvSpPr/>
          <p:nvPr/>
        </p:nvSpPr>
        <p:spPr>
          <a:xfrm>
            <a:off x="1930527" y="356532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7676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BEF7F9A-A02C-46C8-A09C-67947571B54D}"/>
              </a:ext>
            </a:extLst>
          </p:cNvPr>
          <p:cNvSpPr txBox="1">
            <a:spLocks/>
          </p:cNvSpPr>
          <p:nvPr/>
        </p:nvSpPr>
        <p:spPr>
          <a:xfrm>
            <a:off x="995459" y="5457609"/>
            <a:ext cx="10515602" cy="114473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가전 입고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C011A-218C-4587-B5DF-4C5C8ED42D0C}"/>
              </a:ext>
            </a:extLst>
          </p:cNvPr>
          <p:cNvSpPr/>
          <p:nvPr/>
        </p:nvSpPr>
        <p:spPr>
          <a:xfrm>
            <a:off x="7980459" y="1415374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가전 검색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저장되어 검색된 </a:t>
            </a:r>
            <a:r>
              <a:rPr lang="ko-KR" altLang="en-US" sz="1200" b="1" dirty="0">
                <a:solidFill>
                  <a:srgbClr val="FF0000"/>
                </a:solidFill>
              </a:rPr>
              <a:t>제품 리스트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출고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출고하려는 제품</a:t>
            </a:r>
            <a:r>
              <a:rPr lang="ko-KR" altLang="en-US" sz="1200" b="1" dirty="0">
                <a:solidFill>
                  <a:srgbClr val="FF0000"/>
                </a:solidFill>
              </a:rPr>
              <a:t> 선택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출고 수량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출고된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출고수량 관리 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891268-F879-48D8-A19E-FD7E01109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58" y="1415374"/>
            <a:ext cx="6986831" cy="404223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4A49427-A2C8-4DE3-8E2F-9FECEACF9E04}"/>
              </a:ext>
            </a:extLst>
          </p:cNvPr>
          <p:cNvSpPr/>
          <p:nvPr/>
        </p:nvSpPr>
        <p:spPr>
          <a:xfrm>
            <a:off x="1911991" y="43775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931ADD3-A101-4A35-B2A7-11F1FA116F10}"/>
              </a:ext>
            </a:extLst>
          </p:cNvPr>
          <p:cNvSpPr/>
          <p:nvPr/>
        </p:nvSpPr>
        <p:spPr>
          <a:xfrm>
            <a:off x="6936817" y="412456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D0127E3-268C-42A9-B51C-8D3CB153694F}"/>
              </a:ext>
            </a:extLst>
          </p:cNvPr>
          <p:cNvSpPr/>
          <p:nvPr/>
        </p:nvSpPr>
        <p:spPr>
          <a:xfrm>
            <a:off x="1930527" y="356532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7676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BEF7F9A-A02C-46C8-A09C-67947571B54D}"/>
              </a:ext>
            </a:extLst>
          </p:cNvPr>
          <p:cNvSpPr txBox="1">
            <a:spLocks/>
          </p:cNvSpPr>
          <p:nvPr/>
        </p:nvSpPr>
        <p:spPr>
          <a:xfrm>
            <a:off x="995459" y="5457609"/>
            <a:ext cx="10515602" cy="1324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가전 통계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>
                <a:latin typeface="+mn-ea"/>
              </a:rPr>
              <a:t>가전 재고에 대한 통계를 쉽게</a:t>
            </a:r>
            <a:r>
              <a:rPr lang="ko-KR" altLang="en-US" sz="1600" b="1" dirty="0">
                <a:solidFill>
                  <a:srgbClr val="0070C0"/>
                </a:solidFill>
              </a:rPr>
              <a:t> 볼 수 있도록 </a:t>
            </a:r>
            <a:r>
              <a:rPr lang="ko-KR" altLang="en-US" sz="1200" dirty="0"/>
              <a:t>하였음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6960D4-1646-4869-8296-C41EF065F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58" y="1280160"/>
            <a:ext cx="10515601" cy="41774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8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155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kosmo</cp:lastModifiedBy>
  <cp:revision>65</cp:revision>
  <dcterms:created xsi:type="dcterms:W3CDTF">2020-05-10T02:38:09Z</dcterms:created>
  <dcterms:modified xsi:type="dcterms:W3CDTF">2021-11-04T10:07:28Z</dcterms:modified>
</cp:coreProperties>
</file>