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41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271" userDrawn="1">
          <p15:clr>
            <a:srgbClr val="A4A3A4"/>
          </p15:clr>
        </p15:guide>
        <p15:guide id="3" pos="370" userDrawn="1">
          <p15:clr>
            <a:srgbClr val="A4A3A4"/>
          </p15:clr>
        </p15:guide>
        <p15:guide id="4" pos="2819" userDrawn="1">
          <p15:clr>
            <a:srgbClr val="A4A3A4"/>
          </p15:clr>
        </p15:guide>
        <p15:guide id="5" orient="horz" pos="482" userDrawn="1">
          <p15:clr>
            <a:srgbClr val="A4A3A4"/>
          </p15:clr>
        </p15:guide>
        <p15:guide id="6" pos="71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윤상림" initials="윤" lastIdx="1" clrIdx="0">
    <p:extLst>
      <p:ext uri="{19B8F6BF-5375-455C-9EA6-DF929625EA0E}">
        <p15:presenceInfo xmlns:p15="http://schemas.microsoft.com/office/powerpoint/2012/main" userId="윤상림" providerId="None"/>
      </p:ext>
    </p:extLst>
  </p:cmAuthor>
  <p:cmAuthor id="2" name="은지" initials="은" lastIdx="1" clrIdx="1">
    <p:extLst>
      <p:ext uri="{19B8F6BF-5375-455C-9EA6-DF929625EA0E}">
        <p15:presenceInfo xmlns:p15="http://schemas.microsoft.com/office/powerpoint/2012/main" userId="4e41785532b596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70BB"/>
    <a:srgbClr val="9BC2E6"/>
    <a:srgbClr val="B4D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16" autoAdjust="0"/>
    <p:restoredTop sz="94660"/>
  </p:normalViewPr>
  <p:slideViewPr>
    <p:cSldViewPr snapToGrid="0">
      <p:cViewPr varScale="1">
        <p:scale>
          <a:sx n="88" d="100"/>
          <a:sy n="88" d="100"/>
        </p:scale>
        <p:origin x="792" y="82"/>
      </p:cViewPr>
      <p:guideLst>
        <p:guide pos="4271"/>
        <p:guide pos="370"/>
        <p:guide pos="2819"/>
        <p:guide orient="horz" pos="482"/>
        <p:guide pos="712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EC5F8-9404-49F8-AF44-95572CC7C57B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884AB-86E7-416B-A4D0-E883B01CC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076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318F2-42FA-4B02-9DB9-D1EEE8C858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1D6351-A95D-4EEE-A786-EF474C2C1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B4FDD8-BC5E-4687-9CEC-20DD62A14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A1CDB-FD0D-4FC5-A29D-2F564309282E}" type="datetime1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E1B478-0B59-465C-A7E3-8CA6CE511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28723E-5686-4B89-AD62-FB80D65AC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09667AB-423A-4145-A568-7D58CD5299A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784807F-887E-4CB5-9223-70CE3342DF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100000" contras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7026" y="165100"/>
            <a:ext cx="1016999" cy="339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1782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D8481-0B41-40EB-BDFB-91285E729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C21E06-4CB9-4F16-BA03-0F7ED4162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745C55-F832-41FE-BF1D-3C15A8200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C3D0E8-104E-4D12-A589-2EBA5BA0E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0380-4E8B-4E4F-8D18-0978E50D26F9}" type="datetime1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3FFC59-09B7-46F1-B503-27F4242BE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37732B-603B-413E-8331-433180C26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67AB-423A-4145-A568-7D58CD5299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824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683DF0-6E3B-481E-8F99-61577006A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7F5E1F-8792-4E9D-AC9B-4AE5EC30B5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BB21CB-C3CF-453F-9AF6-3F386E44B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7C7099-D232-48BD-9EBE-71B3D9A17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EB71-CF9E-431E-A721-81FE68F69BF2}" type="datetime1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960830-DAC1-49D1-A541-511339C7E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8376B6-248E-44B4-9282-8BFA64D48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67AB-423A-4145-A568-7D58CD5299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804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AE272-34DF-41D7-8BCD-DE635048A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44D744-6671-4679-A912-6472D4059E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4CB7E6-ED4A-4AC0-A47B-5C2539302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459C-B9D9-4BEC-A79E-9CE7C4A4A352}" type="datetime1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B0EA0F-7328-496E-A041-F05E8A916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5775F7-2615-45F2-956E-71DD1B038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67AB-423A-4145-A568-7D58CD5299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260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8670BE7-4F61-4C85-B3CF-4BAFA04354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5CF8A1-3BDA-4802-9618-6EC77DF39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354EB9-5FCB-4946-A027-05F3A5608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6B80B-EAE2-4884-A242-10ADC11134FD}" type="datetime1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E22BB5-F499-4115-9C74-491E5A162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DB7C4F-C097-45CB-B757-349A2C23F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67AB-423A-4145-A568-7D58CD5299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16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784807F-887E-4CB5-9223-70CE3342DF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100000" contras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7026" y="165100"/>
            <a:ext cx="1016999" cy="339000"/>
          </a:xfrm>
          <a:prstGeom prst="rect">
            <a:avLst/>
          </a:prstGeom>
          <a:noFill/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54ABE8E-7B6B-4026-A6D4-05C4F392BB63}"/>
              </a:ext>
            </a:extLst>
          </p:cNvPr>
          <p:cNvSpPr/>
          <p:nvPr userDrawn="1"/>
        </p:nvSpPr>
        <p:spPr>
          <a:xfrm>
            <a:off x="263352" y="723870"/>
            <a:ext cx="11665296" cy="5976664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B1318F2-42FA-4B02-9DB9-D1EEE8C858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1D6351-A95D-4EEE-A786-EF474C2C1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B4FDD8-BC5E-4687-9CEC-20DD62A14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9C61-74CC-42D6-86B4-905D3BF68B8A}" type="datetime1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E1B478-0B59-465C-A7E3-8CA6CE511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28723E-5686-4B89-AD62-FB80D65AC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67AB-423A-4145-A568-7D58CD5299A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71F29DF-3019-47D0-AC7F-821C970634D5}"/>
              </a:ext>
            </a:extLst>
          </p:cNvPr>
          <p:cNvSpPr/>
          <p:nvPr userDrawn="1"/>
        </p:nvSpPr>
        <p:spPr>
          <a:xfrm>
            <a:off x="11899900" y="0"/>
            <a:ext cx="292100" cy="6858000"/>
          </a:xfrm>
          <a:prstGeom prst="rect">
            <a:avLst/>
          </a:prstGeom>
          <a:solidFill>
            <a:srgbClr val="0770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444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784807F-887E-4CB5-9223-70CE3342DF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100000" contras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7026" y="165100"/>
            <a:ext cx="1016999" cy="339000"/>
          </a:xfrm>
          <a:prstGeom prst="rect">
            <a:avLst/>
          </a:prstGeom>
          <a:noFill/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54ABE8E-7B6B-4026-A6D4-05C4F392BB63}"/>
              </a:ext>
            </a:extLst>
          </p:cNvPr>
          <p:cNvSpPr/>
          <p:nvPr userDrawn="1"/>
        </p:nvSpPr>
        <p:spPr>
          <a:xfrm>
            <a:off x="271898" y="723870"/>
            <a:ext cx="11665296" cy="5976664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B4FDD8-BC5E-4687-9CEC-20DD62A14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43B6-933F-4A7E-99BE-BD2691A192B8}" type="datetime1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E1B478-0B59-465C-A7E3-8CA6CE511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28723E-5686-4B89-AD62-FB80D65AC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67AB-423A-4145-A568-7D58CD5299A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118C44FF-D412-4070-A28B-8BC58F4EF807}"/>
              </a:ext>
            </a:extLst>
          </p:cNvPr>
          <p:cNvSpPr/>
          <p:nvPr userDrawn="1"/>
        </p:nvSpPr>
        <p:spPr>
          <a:xfrm>
            <a:off x="6606746" y="723870"/>
            <a:ext cx="5330447" cy="5976664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7379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1EE92D-A77C-426A-BCDE-591D1FFF9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8D156B-D3A7-4823-A811-57A36C1E0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08FCA4-C8B9-4B6B-B21A-61DC41BB5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992C-D91D-4172-B6BB-03DA0B763F97}" type="datetime1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B72DFB-49FC-40A8-8303-B88D1489D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A39413-6DD7-4248-829B-82FB73455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67AB-423A-4145-A568-7D58CD5299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997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9DED2-6502-4FEF-AAF1-0034D8520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85B3C2-E395-43A0-89A2-483DA4AAD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34BF91-E0BC-4AE9-9C78-BD9EC8093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6C89-3940-44EE-AF8D-109FA9F030F4}" type="datetime1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C752C2-DD10-46C0-8C92-25DF54051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696FCE-52FF-496A-B7E8-264AE6F71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67AB-423A-4145-A568-7D58CD5299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969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A02E0C-84C8-48E8-A01C-723142C38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233995-C0D5-4047-8A1D-928B936E5A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6E2A22-1565-4B59-97B4-AB307781D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E3C2AD-CF83-4EB7-8E62-198978C32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E263-C56D-41F6-9142-E75F86BCBB26}" type="datetime1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973C29-9E6A-41C7-9591-1EA2DAC8D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054B7C-A578-43D7-8A3E-284F4605E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67AB-423A-4145-A568-7D58CD5299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112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5AE6C-982E-4510-810F-6352485F1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CF01B3-118B-4CFC-A5F2-2F497589B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B5F384-C76D-4D02-86BC-CF6AE0291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EDCC56-7B57-4EFF-9C5D-9DEE8DABBB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8314CA-EF39-4C92-AA03-1E49856B99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FE113E7-2784-44CD-8AF8-F7B5C942F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2A07A-02F4-46D1-9F66-3B5647A43B42}" type="datetime1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4162AF-4781-4AFC-A782-71CD31739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A0A7595-7DBC-4BEA-8CA0-69531896D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67AB-423A-4145-A568-7D58CD5299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68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3399CB-6FAF-4258-AF15-51CFBCCF8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F5C1EFB-289E-45C5-8496-4E4AA3B75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8965-E0AE-4322-8052-A13CC90F20F3}" type="datetime1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52CB59D-EFA0-4DB0-82AE-62CA5DEE8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3448B4-F54F-4144-8C30-E9731584B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67AB-423A-4145-A568-7D58CD5299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659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3F80F52-E62E-4037-991A-A5C1BCE02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434B-9A7F-418F-91FD-30E2C9B3F847}" type="datetime1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017C5FF-C5F8-46CA-B34A-0239E2176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D30B21-F466-40EA-A5F2-090BE2544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67AB-423A-4145-A568-7D58CD5299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464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7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B107C3-A132-4ECB-94A8-30D0964D48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07D70-7FF8-4B91-898C-397D3CF43453}" type="datetime1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468816-70F0-496D-900C-42E1E1A1EA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495B77-80C4-4251-8049-D31DC10EB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667AB-423A-4145-A568-7D58CD5299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22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A2AA2E-21A2-4E81-8F64-FE8FB4CE542C}"/>
              </a:ext>
            </a:extLst>
          </p:cNvPr>
          <p:cNvSpPr txBox="1"/>
          <p:nvPr/>
        </p:nvSpPr>
        <p:spPr>
          <a:xfrm>
            <a:off x="267948" y="268200"/>
            <a:ext cx="25948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2-1.</a:t>
            </a:r>
            <a:r>
              <a:rPr lang="ko-KR" altLang="en-US" sz="2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개발 일정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9DD873-47D8-41ED-ADD8-FC8A85E46C16}"/>
              </a:ext>
            </a:extLst>
          </p:cNvPr>
          <p:cNvSpPr txBox="1"/>
          <p:nvPr/>
        </p:nvSpPr>
        <p:spPr>
          <a:xfrm>
            <a:off x="420348" y="1207086"/>
            <a:ext cx="3459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2021.10.11 ~ 2021.11.05(</a:t>
            </a:r>
            <a:r>
              <a:rPr lang="ko-KR" altLang="en-US" sz="1600" b="1" dirty="0"/>
              <a:t>총 </a:t>
            </a:r>
            <a:r>
              <a:rPr lang="en-US" altLang="ko-KR" sz="1600" b="1" dirty="0"/>
              <a:t>26</a:t>
            </a:r>
            <a:r>
              <a:rPr lang="ko-KR" altLang="en-US" sz="1600" b="1" dirty="0"/>
              <a:t>일</a:t>
            </a:r>
            <a:r>
              <a:rPr lang="en-US" altLang="ko-KR" sz="1600" b="1" dirty="0"/>
              <a:t>)</a:t>
            </a:r>
            <a:endParaRPr lang="ko-KR" altLang="en-US" sz="1600" b="1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7A35E3C-3ABD-4FB9-8238-4F0386728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234738"/>
              </p:ext>
            </p:extLst>
          </p:nvPr>
        </p:nvGraphicFramePr>
        <p:xfrm>
          <a:off x="420348" y="1631365"/>
          <a:ext cx="11322842" cy="4188415"/>
        </p:xfrm>
        <a:graphic>
          <a:graphicData uri="http://schemas.openxmlformats.org/drawingml/2006/table">
            <a:tbl>
              <a:tblPr/>
              <a:tblGrid>
                <a:gridCol w="1443856">
                  <a:extLst>
                    <a:ext uri="{9D8B030D-6E8A-4147-A177-3AD203B41FA5}">
                      <a16:colId xmlns:a16="http://schemas.microsoft.com/office/drawing/2014/main" val="495771863"/>
                    </a:ext>
                  </a:extLst>
                </a:gridCol>
                <a:gridCol w="379961">
                  <a:extLst>
                    <a:ext uri="{9D8B030D-6E8A-4147-A177-3AD203B41FA5}">
                      <a16:colId xmlns:a16="http://schemas.microsoft.com/office/drawing/2014/main" val="3735273520"/>
                    </a:ext>
                  </a:extLst>
                </a:gridCol>
                <a:gridCol w="379961">
                  <a:extLst>
                    <a:ext uri="{9D8B030D-6E8A-4147-A177-3AD203B41FA5}">
                      <a16:colId xmlns:a16="http://schemas.microsoft.com/office/drawing/2014/main" val="991167949"/>
                    </a:ext>
                  </a:extLst>
                </a:gridCol>
                <a:gridCol w="379961">
                  <a:extLst>
                    <a:ext uri="{9D8B030D-6E8A-4147-A177-3AD203B41FA5}">
                      <a16:colId xmlns:a16="http://schemas.microsoft.com/office/drawing/2014/main" val="629891225"/>
                    </a:ext>
                  </a:extLst>
                </a:gridCol>
                <a:gridCol w="379961">
                  <a:extLst>
                    <a:ext uri="{9D8B030D-6E8A-4147-A177-3AD203B41FA5}">
                      <a16:colId xmlns:a16="http://schemas.microsoft.com/office/drawing/2014/main" val="1275304135"/>
                    </a:ext>
                  </a:extLst>
                </a:gridCol>
                <a:gridCol w="379961">
                  <a:extLst>
                    <a:ext uri="{9D8B030D-6E8A-4147-A177-3AD203B41FA5}">
                      <a16:colId xmlns:a16="http://schemas.microsoft.com/office/drawing/2014/main" val="952607446"/>
                    </a:ext>
                  </a:extLst>
                </a:gridCol>
                <a:gridCol w="379961">
                  <a:extLst>
                    <a:ext uri="{9D8B030D-6E8A-4147-A177-3AD203B41FA5}">
                      <a16:colId xmlns:a16="http://schemas.microsoft.com/office/drawing/2014/main" val="2164609709"/>
                    </a:ext>
                  </a:extLst>
                </a:gridCol>
                <a:gridCol w="379961">
                  <a:extLst>
                    <a:ext uri="{9D8B030D-6E8A-4147-A177-3AD203B41FA5}">
                      <a16:colId xmlns:a16="http://schemas.microsoft.com/office/drawing/2014/main" val="3311943390"/>
                    </a:ext>
                  </a:extLst>
                </a:gridCol>
                <a:gridCol w="379961">
                  <a:extLst>
                    <a:ext uri="{9D8B030D-6E8A-4147-A177-3AD203B41FA5}">
                      <a16:colId xmlns:a16="http://schemas.microsoft.com/office/drawing/2014/main" val="1572569028"/>
                    </a:ext>
                  </a:extLst>
                </a:gridCol>
                <a:gridCol w="379961">
                  <a:extLst>
                    <a:ext uri="{9D8B030D-6E8A-4147-A177-3AD203B41FA5}">
                      <a16:colId xmlns:a16="http://schemas.microsoft.com/office/drawing/2014/main" val="2511653217"/>
                    </a:ext>
                  </a:extLst>
                </a:gridCol>
                <a:gridCol w="379961">
                  <a:extLst>
                    <a:ext uri="{9D8B030D-6E8A-4147-A177-3AD203B41FA5}">
                      <a16:colId xmlns:a16="http://schemas.microsoft.com/office/drawing/2014/main" val="505338719"/>
                    </a:ext>
                  </a:extLst>
                </a:gridCol>
                <a:gridCol w="379961">
                  <a:extLst>
                    <a:ext uri="{9D8B030D-6E8A-4147-A177-3AD203B41FA5}">
                      <a16:colId xmlns:a16="http://schemas.microsoft.com/office/drawing/2014/main" val="1739637571"/>
                    </a:ext>
                  </a:extLst>
                </a:gridCol>
                <a:gridCol w="379961">
                  <a:extLst>
                    <a:ext uri="{9D8B030D-6E8A-4147-A177-3AD203B41FA5}">
                      <a16:colId xmlns:a16="http://schemas.microsoft.com/office/drawing/2014/main" val="1688753233"/>
                    </a:ext>
                  </a:extLst>
                </a:gridCol>
                <a:gridCol w="379961">
                  <a:extLst>
                    <a:ext uri="{9D8B030D-6E8A-4147-A177-3AD203B41FA5}">
                      <a16:colId xmlns:a16="http://schemas.microsoft.com/office/drawing/2014/main" val="2753038509"/>
                    </a:ext>
                  </a:extLst>
                </a:gridCol>
                <a:gridCol w="379961">
                  <a:extLst>
                    <a:ext uri="{9D8B030D-6E8A-4147-A177-3AD203B41FA5}">
                      <a16:colId xmlns:a16="http://schemas.microsoft.com/office/drawing/2014/main" val="1105874239"/>
                    </a:ext>
                  </a:extLst>
                </a:gridCol>
                <a:gridCol w="379961">
                  <a:extLst>
                    <a:ext uri="{9D8B030D-6E8A-4147-A177-3AD203B41FA5}">
                      <a16:colId xmlns:a16="http://schemas.microsoft.com/office/drawing/2014/main" val="1204269071"/>
                    </a:ext>
                  </a:extLst>
                </a:gridCol>
                <a:gridCol w="379961">
                  <a:extLst>
                    <a:ext uri="{9D8B030D-6E8A-4147-A177-3AD203B41FA5}">
                      <a16:colId xmlns:a16="http://schemas.microsoft.com/office/drawing/2014/main" val="2527703137"/>
                    </a:ext>
                  </a:extLst>
                </a:gridCol>
                <a:gridCol w="379961">
                  <a:extLst>
                    <a:ext uri="{9D8B030D-6E8A-4147-A177-3AD203B41FA5}">
                      <a16:colId xmlns:a16="http://schemas.microsoft.com/office/drawing/2014/main" val="124582786"/>
                    </a:ext>
                  </a:extLst>
                </a:gridCol>
                <a:gridCol w="379961">
                  <a:extLst>
                    <a:ext uri="{9D8B030D-6E8A-4147-A177-3AD203B41FA5}">
                      <a16:colId xmlns:a16="http://schemas.microsoft.com/office/drawing/2014/main" val="1146658615"/>
                    </a:ext>
                  </a:extLst>
                </a:gridCol>
                <a:gridCol w="379961">
                  <a:extLst>
                    <a:ext uri="{9D8B030D-6E8A-4147-A177-3AD203B41FA5}">
                      <a16:colId xmlns:a16="http://schemas.microsoft.com/office/drawing/2014/main" val="911691050"/>
                    </a:ext>
                  </a:extLst>
                </a:gridCol>
                <a:gridCol w="379961">
                  <a:extLst>
                    <a:ext uri="{9D8B030D-6E8A-4147-A177-3AD203B41FA5}">
                      <a16:colId xmlns:a16="http://schemas.microsoft.com/office/drawing/2014/main" val="2097459113"/>
                    </a:ext>
                  </a:extLst>
                </a:gridCol>
                <a:gridCol w="379961">
                  <a:extLst>
                    <a:ext uri="{9D8B030D-6E8A-4147-A177-3AD203B41FA5}">
                      <a16:colId xmlns:a16="http://schemas.microsoft.com/office/drawing/2014/main" val="2908579073"/>
                    </a:ext>
                  </a:extLst>
                </a:gridCol>
                <a:gridCol w="379961">
                  <a:extLst>
                    <a:ext uri="{9D8B030D-6E8A-4147-A177-3AD203B41FA5}">
                      <a16:colId xmlns:a16="http://schemas.microsoft.com/office/drawing/2014/main" val="1366459920"/>
                    </a:ext>
                  </a:extLst>
                </a:gridCol>
                <a:gridCol w="379961">
                  <a:extLst>
                    <a:ext uri="{9D8B030D-6E8A-4147-A177-3AD203B41FA5}">
                      <a16:colId xmlns:a16="http://schemas.microsoft.com/office/drawing/2014/main" val="1349387946"/>
                    </a:ext>
                  </a:extLst>
                </a:gridCol>
                <a:gridCol w="379961">
                  <a:extLst>
                    <a:ext uri="{9D8B030D-6E8A-4147-A177-3AD203B41FA5}">
                      <a16:colId xmlns:a16="http://schemas.microsoft.com/office/drawing/2014/main" val="3828719729"/>
                    </a:ext>
                  </a:extLst>
                </a:gridCol>
                <a:gridCol w="379961">
                  <a:extLst>
                    <a:ext uri="{9D8B030D-6E8A-4147-A177-3AD203B41FA5}">
                      <a16:colId xmlns:a16="http://schemas.microsoft.com/office/drawing/2014/main" val="761825904"/>
                    </a:ext>
                  </a:extLst>
                </a:gridCol>
                <a:gridCol w="379961">
                  <a:extLst>
                    <a:ext uri="{9D8B030D-6E8A-4147-A177-3AD203B41FA5}">
                      <a16:colId xmlns:a16="http://schemas.microsoft.com/office/drawing/2014/main" val="1454406265"/>
                    </a:ext>
                  </a:extLst>
                </a:gridCol>
              </a:tblGrid>
              <a:tr h="34718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929337"/>
                  </a:ext>
                </a:extLst>
              </a:tr>
              <a:tr h="2954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</a:t>
                      </a: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499292"/>
                  </a:ext>
                </a:extLst>
              </a:tr>
              <a:tr h="2954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IA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662793"/>
                  </a:ext>
                </a:extLst>
              </a:tr>
              <a:tr h="2954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화면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49242"/>
                  </a:ext>
                </a:extLst>
              </a:tr>
              <a:tr h="2954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DB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583450"/>
                  </a:ext>
                </a:extLst>
              </a:tr>
              <a:tr h="2954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898683"/>
                  </a:ext>
                </a:extLst>
              </a:tr>
              <a:tr h="2954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HTML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14203"/>
                  </a:ext>
                </a:extLst>
              </a:tr>
              <a:tr h="2954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API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연동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053805"/>
                  </a:ext>
                </a:extLst>
              </a:tr>
              <a:tr h="2954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시스템 개발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123042"/>
                  </a:ext>
                </a:extLst>
              </a:tr>
              <a:tr h="2954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CSS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306220"/>
                  </a:ext>
                </a:extLst>
              </a:tr>
              <a:tr h="2954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047306"/>
                  </a:ext>
                </a:extLst>
              </a:tr>
              <a:tr h="2954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단위 테스트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9723986"/>
                  </a:ext>
                </a:extLst>
              </a:tr>
              <a:tr h="2954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통합 테스트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6507684"/>
                  </a:ext>
                </a:extLst>
              </a:tr>
              <a:tr h="2954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산출물 정리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296144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5402B01F-8925-4295-8FAF-A617586EC71F}"/>
              </a:ext>
            </a:extLst>
          </p:cNvPr>
          <p:cNvSpPr/>
          <p:nvPr/>
        </p:nvSpPr>
        <p:spPr>
          <a:xfrm>
            <a:off x="2245282" y="2613713"/>
            <a:ext cx="756000" cy="2051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A23482-2854-46D3-B3DB-9627CAEF717E}"/>
              </a:ext>
            </a:extLst>
          </p:cNvPr>
          <p:cNvSpPr/>
          <p:nvPr/>
        </p:nvSpPr>
        <p:spPr>
          <a:xfrm>
            <a:off x="1861488" y="2019989"/>
            <a:ext cx="1908000" cy="2051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8B35CF4-DC0B-4C5C-9BE9-E9941AD18AC0}"/>
              </a:ext>
            </a:extLst>
          </p:cNvPr>
          <p:cNvSpPr/>
          <p:nvPr/>
        </p:nvSpPr>
        <p:spPr>
          <a:xfrm>
            <a:off x="1861488" y="2327800"/>
            <a:ext cx="378000" cy="2051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7B37EE-B131-45DB-808C-E65D04FEDD0A}"/>
              </a:ext>
            </a:extLst>
          </p:cNvPr>
          <p:cNvSpPr/>
          <p:nvPr/>
        </p:nvSpPr>
        <p:spPr>
          <a:xfrm>
            <a:off x="2619745" y="2914063"/>
            <a:ext cx="1152000" cy="2051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D19FBD-F15A-42BD-A827-501084490668}"/>
              </a:ext>
            </a:extLst>
          </p:cNvPr>
          <p:cNvSpPr/>
          <p:nvPr/>
        </p:nvSpPr>
        <p:spPr>
          <a:xfrm>
            <a:off x="2619745" y="3204888"/>
            <a:ext cx="6084000" cy="2051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6418591-87E3-452D-BE8B-6FE8D65DFB9D}"/>
              </a:ext>
            </a:extLst>
          </p:cNvPr>
          <p:cNvSpPr/>
          <p:nvPr/>
        </p:nvSpPr>
        <p:spPr>
          <a:xfrm>
            <a:off x="2619745" y="3500019"/>
            <a:ext cx="1530000" cy="2051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FF5508-2454-4835-8E60-C73CB00309D3}"/>
              </a:ext>
            </a:extLst>
          </p:cNvPr>
          <p:cNvSpPr/>
          <p:nvPr/>
        </p:nvSpPr>
        <p:spPr>
          <a:xfrm>
            <a:off x="3004740" y="3788783"/>
            <a:ext cx="1134000" cy="2051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538D066-AAB6-4A57-A516-9241F64D1497}"/>
              </a:ext>
            </a:extLst>
          </p:cNvPr>
          <p:cNvSpPr/>
          <p:nvPr/>
        </p:nvSpPr>
        <p:spPr>
          <a:xfrm>
            <a:off x="3773736" y="4089437"/>
            <a:ext cx="4932000" cy="2051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624CD58-5667-4284-B1CC-470B9C4991A2}"/>
              </a:ext>
            </a:extLst>
          </p:cNvPr>
          <p:cNvSpPr/>
          <p:nvPr/>
        </p:nvSpPr>
        <p:spPr>
          <a:xfrm>
            <a:off x="7173064" y="4388549"/>
            <a:ext cx="1530000" cy="2051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44CEE73-1968-4F03-AD78-A94019D12738}"/>
              </a:ext>
            </a:extLst>
          </p:cNvPr>
          <p:cNvSpPr/>
          <p:nvPr/>
        </p:nvSpPr>
        <p:spPr>
          <a:xfrm>
            <a:off x="8710608" y="4686748"/>
            <a:ext cx="2664000" cy="2051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25529BE-2840-4EB4-8CB2-44D091672978}"/>
              </a:ext>
            </a:extLst>
          </p:cNvPr>
          <p:cNvSpPr/>
          <p:nvPr/>
        </p:nvSpPr>
        <p:spPr>
          <a:xfrm>
            <a:off x="8710974" y="4974802"/>
            <a:ext cx="1512000" cy="2051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2AE8C7D-4C21-4B76-8A5A-A5B64EFFFCF0}"/>
              </a:ext>
            </a:extLst>
          </p:cNvPr>
          <p:cNvSpPr/>
          <p:nvPr/>
        </p:nvSpPr>
        <p:spPr>
          <a:xfrm>
            <a:off x="10222026" y="5276166"/>
            <a:ext cx="1152000" cy="2051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2625C4F-46FF-42D5-A3AD-828D2C3AF27D}"/>
              </a:ext>
            </a:extLst>
          </p:cNvPr>
          <p:cNvSpPr/>
          <p:nvPr/>
        </p:nvSpPr>
        <p:spPr>
          <a:xfrm>
            <a:off x="10592354" y="5571025"/>
            <a:ext cx="1152000" cy="2051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71F29DF-3019-47D0-AC7F-821C970634D5}"/>
              </a:ext>
            </a:extLst>
          </p:cNvPr>
          <p:cNvSpPr/>
          <p:nvPr/>
        </p:nvSpPr>
        <p:spPr>
          <a:xfrm>
            <a:off x="11899900" y="0"/>
            <a:ext cx="292100" cy="6858000"/>
          </a:xfrm>
          <a:prstGeom prst="rect">
            <a:avLst/>
          </a:prstGeom>
          <a:solidFill>
            <a:srgbClr val="0770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26049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5027</TotalTime>
  <Words>73</Words>
  <Application>Microsoft Office PowerPoint</Application>
  <PresentationFormat>와이드스크린</PresentationFormat>
  <Paragraphs>380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윤상림</dc:creator>
  <cp:lastModifiedBy>SOHEE</cp:lastModifiedBy>
  <cp:revision>481</cp:revision>
  <dcterms:created xsi:type="dcterms:W3CDTF">2018-11-26T02:24:27Z</dcterms:created>
  <dcterms:modified xsi:type="dcterms:W3CDTF">2021-11-04T10:15:32Z</dcterms:modified>
</cp:coreProperties>
</file>