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>
        <p:scale>
          <a:sx n="75" d="100"/>
          <a:sy n="75" d="100"/>
        </p:scale>
        <p:origin x="15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28575" cap="rnd">
              <a:noFill/>
              <a:round/>
            </a:ln>
            <a:effectLst/>
          </c:spPr>
          <c:cat>
            <c:strRef>
              <c:f>Sheet1!$A$2:$A$9</c:f>
              <c:strCache>
                <c:ptCount val="8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</c:v>
                </c:pt>
                <c:pt idx="1">
                  <c:v>21</c:v>
                </c:pt>
                <c:pt idx="2">
                  <c:v>55</c:v>
                </c:pt>
                <c:pt idx="3">
                  <c:v>74</c:v>
                </c:pt>
                <c:pt idx="4">
                  <c:v>91</c:v>
                </c:pt>
                <c:pt idx="5">
                  <c:v>135</c:v>
                </c:pt>
                <c:pt idx="6">
                  <c:v>144</c:v>
                </c:pt>
                <c:pt idx="7">
                  <c:v>177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CB-4E2D-9510-2B457A567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5539456"/>
        <c:axId val="-2085537824"/>
      </c:areaChart>
      <c:catAx>
        <c:axId val="-2085539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0ACDF"/>
            </a:solidFill>
          </a:ln>
        </c:spPr>
        <c:txPr>
          <a:bodyPr/>
          <a:lstStyle/>
          <a:p>
            <a:pPr>
              <a:defRPr sz="900">
                <a:solidFill>
                  <a:srgbClr val="5D5270"/>
                </a:solidFill>
              </a:defRPr>
            </a:pPr>
            <a:endParaRPr lang="ko-KR"/>
          </a:p>
        </c:txPr>
        <c:crossAx val="-2085537824"/>
        <c:crosses val="autoZero"/>
        <c:auto val="1"/>
        <c:lblAlgn val="ctr"/>
        <c:lblOffset val="100"/>
        <c:noMultiLvlLbl val="0"/>
      </c:catAx>
      <c:valAx>
        <c:axId val="-208553782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8553945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9D9EB8-AF19-468C-A146-B3D53E3A7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8CD12D8-3D35-4CF7-98AB-1F402F69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0CEDA76-EBA4-4B54-9B63-A964E63D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0211837-AC59-4379-9C43-B935A543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B4E2D8A-B1FF-4233-9811-45B70847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5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5DA8AC-BF8F-42DE-A65E-EAD8CD3E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DF00FF5-B69C-4C3B-9841-1673610D9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FCA70F-AC72-4826-B4F2-2AD44B75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025DBD3-0F29-4A36-B3C0-C4C53ECE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A90498-9EA6-424B-BBFD-401C202F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27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BED4349-C096-44FC-A9D4-09A8F768E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2287279-4B91-44E9-8171-DDD1B26BD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C96A035-85C8-435E-A8AC-82A20253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A207F26-4140-497E-8549-52B5529B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358B4C8-96B7-434B-99E4-2A30047D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26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3AB3C3-880A-4152-A418-3C1C1B3D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C4DF2F2-AE54-4C1C-A25C-BC21FD87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61A9E3-371E-4117-9890-F573997B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B5525C9-5B10-4531-90CB-50A94C30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E56DB45-DFDA-4DBD-A7C4-0A4EE3B9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41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6EF710-6865-4F17-8ED8-C95BCD4B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F3FA2C8-938C-4408-8E30-36AAA8294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66A8858-88E3-4981-B29B-7569CC16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AA16383-A181-473C-AA20-A28A7A3D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148A5E6-3F03-4B3D-A475-B6346B94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3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08B2A0-ECEF-4054-B894-17ABF982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717BDE-0DB8-4AE0-8AF1-02553430A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A4DC727-F678-4738-ACBB-7E247518C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8E51976-4E25-405E-9962-D688248D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8D01290-DAB2-4E67-8CFF-989ACFF5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FA6CC15-E315-41F8-A378-813E91BE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41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493B5D-72CF-4034-A60D-0ED1F030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044C4EF-D23B-4069-8245-7346FCDE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0C6F8E1-BAE3-48B3-AD84-40A2193D1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B182E39-062E-4F19-A842-8D74808F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677D9CA-3381-4F82-AA87-CEFAB88C4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918438C-29D4-43FC-BB49-A27E3273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8317517-DC43-4171-9544-3C5AF953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A67AEEC-251F-4B28-B8CE-20213915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4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B39BF8-419F-42C6-8EDE-BBB87978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F1DCAE3-E306-49F1-81A9-57AFEC9B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50289CB-4D7D-48A9-B4D4-703E166C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8526BD3-0E90-410F-9EA2-1F70E9C3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2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011BD04-66E3-466C-B84A-799D8179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4C253CD-F397-48BE-ADDA-C58843BB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3FC2400-E6B7-4BB8-BD61-90290CC5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54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B9FF15-0E68-4985-86FC-38DDB0D0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40AADC9-F77E-4076-89BD-CE0285A19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F0C2CFD-DC0D-45FC-A6AD-91E83407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3AA647F-DC3B-4862-A7E2-11A24D29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68F03C4-2B74-4F03-BAF2-A69D3FDB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5E38E11-E9AD-4BDA-81D1-16B5FD01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1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B4592C-F684-4673-9B7A-AD688FF1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DB0518C-2B0A-46C8-81FB-FEF9F1B81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F8362CF-4D18-46A2-831D-406F56EAC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4F1217D-AF3E-45E2-9960-E8C87888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479AB8F-4F8A-4F84-A0B9-62DCF47C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EDA2CAA-8543-4EDD-8F2C-0E3EF786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7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1ADDFC-7D29-492A-93A3-64F23A03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351FCD4-A06F-4D9C-B117-5691776AB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4B08D5F-A0D5-44B0-A77D-442644BD7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6D2255-5186-403B-81CB-584B07B9B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A2D4B29-2724-4ECA-AE26-1F9B9A984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5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80ECD3E-3F52-4934-9FB3-7365BB660D01}"/>
              </a:ext>
            </a:extLst>
          </p:cNvPr>
          <p:cNvSpPr/>
          <p:nvPr/>
        </p:nvSpPr>
        <p:spPr>
          <a:xfrm>
            <a:off x="0" y="-1"/>
            <a:ext cx="12192000" cy="5321301"/>
          </a:xfrm>
          <a:prstGeom prst="rect">
            <a:avLst/>
          </a:prstGeom>
          <a:pattFill prst="dkHorz">
            <a:fgClr>
              <a:srgbClr val="FFE7E7"/>
            </a:fgClr>
            <a:bgClr>
              <a:srgbClr val="FFCCCC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CB7335EC-AB73-4547-B320-A6257862D4DD}"/>
              </a:ext>
            </a:extLst>
          </p:cNvPr>
          <p:cNvSpPr/>
          <p:nvPr/>
        </p:nvSpPr>
        <p:spPr>
          <a:xfrm>
            <a:off x="9972675" y="-15153"/>
            <a:ext cx="2219326" cy="6873153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D7EE278-15A5-45D0-86AA-F6ED026040CF}"/>
              </a:ext>
            </a:extLst>
          </p:cNvPr>
          <p:cNvSpPr/>
          <p:nvPr/>
        </p:nvSpPr>
        <p:spPr>
          <a:xfrm>
            <a:off x="7735263" y="5092959"/>
            <a:ext cx="890587" cy="434390"/>
          </a:xfrm>
          <a:prstGeom prst="roundRect">
            <a:avLst>
              <a:gd name="adj" fmla="val 12724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200" dirty="0">
                <a:solidFill>
                  <a:srgbClr val="A2959E"/>
                </a:solidFill>
              </a:rPr>
              <a:t>contents</a:t>
            </a:r>
            <a:endParaRPr lang="ko-KR" altLang="en-US" sz="1200" dirty="0">
              <a:solidFill>
                <a:srgbClr val="A2959E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5B295320-975C-498D-AB29-29BE3B6DE70E}"/>
              </a:ext>
            </a:extLst>
          </p:cNvPr>
          <p:cNvSpPr/>
          <p:nvPr/>
        </p:nvSpPr>
        <p:spPr>
          <a:xfrm>
            <a:off x="8705101" y="5092959"/>
            <a:ext cx="2559799" cy="434390"/>
          </a:xfrm>
          <a:prstGeom prst="roundRect">
            <a:avLst>
              <a:gd name="adj" fmla="val 12451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4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  <a:endParaRPr lang="ko-KR" altLang="en-US" dirty="0">
              <a:solidFill>
                <a:srgbClr val="A2959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xmlns="" id="{0BF306EF-D7FC-4EB2-9F3D-9BEFF30F75AA}"/>
              </a:ext>
            </a:extLst>
          </p:cNvPr>
          <p:cNvSpPr/>
          <p:nvPr/>
        </p:nvSpPr>
        <p:spPr>
          <a:xfrm rot="16200000">
            <a:off x="7426701" y="5156875"/>
            <a:ext cx="434390" cy="306558"/>
          </a:xfrm>
          <a:prstGeom prst="round2SameRect">
            <a:avLst>
              <a:gd name="adj1" fmla="val 15799"/>
              <a:gd name="adj2" fmla="val 0"/>
            </a:avLst>
          </a:prstGeom>
          <a:gradFill flip="none" rotWithShape="1">
            <a:gsLst>
              <a:gs pos="0">
                <a:srgbClr val="FF6699"/>
              </a:gs>
              <a:gs pos="100000">
                <a:srgbClr val="FF505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7F9E0727-494E-4CFA-83C5-459B2822C20E}"/>
              </a:ext>
            </a:extLst>
          </p:cNvPr>
          <p:cNvSpPr>
            <a:spLocks/>
          </p:cNvSpPr>
          <p:nvPr/>
        </p:nvSpPr>
        <p:spPr bwMode="auto">
          <a:xfrm>
            <a:off x="7573470" y="5244335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ko-KR" altLang="en-US" sz="700" b="1" dirty="0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8740BC41-7E61-4070-B9DB-715A5DEFD745}"/>
              </a:ext>
            </a:extLst>
          </p:cNvPr>
          <p:cNvSpPr/>
          <p:nvPr/>
        </p:nvSpPr>
        <p:spPr>
          <a:xfrm>
            <a:off x="7656012" y="5197943"/>
            <a:ext cx="109759" cy="1097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srgbClr val="FF6699"/>
                </a:solidFill>
              </a:rPr>
              <a:t>5</a:t>
            </a:r>
            <a:endParaRPr lang="ko-KR" altLang="en-US" sz="700" b="1" dirty="0">
              <a:solidFill>
                <a:srgbClr val="FF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05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80ECD3E-3F52-4934-9FB3-7365BB660D01}"/>
              </a:ext>
            </a:extLst>
          </p:cNvPr>
          <p:cNvSpPr/>
          <p:nvPr/>
        </p:nvSpPr>
        <p:spPr>
          <a:xfrm>
            <a:off x="0" y="1"/>
            <a:ext cx="12192000" cy="43439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D7EE278-15A5-45D0-86AA-F6ED026040CF}"/>
              </a:ext>
            </a:extLst>
          </p:cNvPr>
          <p:cNvSpPr/>
          <p:nvPr/>
        </p:nvSpPr>
        <p:spPr>
          <a:xfrm>
            <a:off x="604838" y="190626"/>
            <a:ext cx="890587" cy="434390"/>
          </a:xfrm>
          <a:prstGeom prst="roundRect">
            <a:avLst>
              <a:gd name="adj" fmla="val 12724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200" dirty="0">
                <a:solidFill>
                  <a:srgbClr val="A2959E"/>
                </a:solidFill>
              </a:rPr>
              <a:t>contents</a:t>
            </a:r>
            <a:endParaRPr lang="ko-KR" altLang="en-US" sz="1200" dirty="0">
              <a:solidFill>
                <a:srgbClr val="A2959E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5B295320-975C-498D-AB29-29BE3B6DE70E}"/>
              </a:ext>
            </a:extLst>
          </p:cNvPr>
          <p:cNvSpPr/>
          <p:nvPr/>
        </p:nvSpPr>
        <p:spPr>
          <a:xfrm>
            <a:off x="1703217" y="190626"/>
            <a:ext cx="10222083" cy="434390"/>
          </a:xfrm>
          <a:prstGeom prst="roundRect">
            <a:avLst>
              <a:gd name="adj" fmla="val 12724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srgbClr val="A2959E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xmlns="" id="{0BF306EF-D7FC-4EB2-9F3D-9BEFF30F75AA}"/>
              </a:ext>
            </a:extLst>
          </p:cNvPr>
          <p:cNvSpPr/>
          <p:nvPr/>
        </p:nvSpPr>
        <p:spPr>
          <a:xfrm rot="16200000">
            <a:off x="296276" y="254542"/>
            <a:ext cx="434390" cy="306558"/>
          </a:xfrm>
          <a:prstGeom prst="round2SameRect">
            <a:avLst>
              <a:gd name="adj1" fmla="val 15799"/>
              <a:gd name="adj2" fmla="val 0"/>
            </a:avLst>
          </a:prstGeom>
          <a:gradFill flip="none" rotWithShape="1">
            <a:gsLst>
              <a:gs pos="0">
                <a:srgbClr val="FF6699"/>
              </a:gs>
              <a:gs pos="100000">
                <a:srgbClr val="FF505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7F9E0727-494E-4CFA-83C5-459B2822C20E}"/>
              </a:ext>
            </a:extLst>
          </p:cNvPr>
          <p:cNvSpPr>
            <a:spLocks/>
          </p:cNvSpPr>
          <p:nvPr/>
        </p:nvSpPr>
        <p:spPr bwMode="auto">
          <a:xfrm>
            <a:off x="443045" y="34200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ko-KR" altLang="en-US" sz="700" b="1" dirty="0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8740BC41-7E61-4070-B9DB-715A5DEFD745}"/>
              </a:ext>
            </a:extLst>
          </p:cNvPr>
          <p:cNvSpPr/>
          <p:nvPr/>
        </p:nvSpPr>
        <p:spPr>
          <a:xfrm>
            <a:off x="525587" y="295610"/>
            <a:ext cx="109759" cy="1097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srgbClr val="FF6699"/>
                </a:solidFill>
              </a:rPr>
              <a:t>5</a:t>
            </a:r>
            <a:endParaRPr lang="ko-KR" altLang="en-US" sz="700" b="1" dirty="0">
              <a:solidFill>
                <a:srgbClr val="FF6699"/>
              </a:solidFill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xmlns="" id="{CC89E849-DC3E-45A2-8FA5-64A39145D244}"/>
              </a:ext>
            </a:extLst>
          </p:cNvPr>
          <p:cNvGraphicFramePr/>
          <p:nvPr>
            <p:extLst/>
          </p:nvPr>
        </p:nvGraphicFramePr>
        <p:xfrm>
          <a:off x="1353593" y="1607747"/>
          <a:ext cx="9817100" cy="438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자유형 31">
            <a:extLst>
              <a:ext uri="{FF2B5EF4-FFF2-40B4-BE49-F238E27FC236}">
                <a16:creationId xmlns:a16="http://schemas.microsoft.com/office/drawing/2014/main" xmlns="" id="{21D766BD-A765-4C87-A7E6-A357F6AD3BDE}"/>
              </a:ext>
            </a:extLst>
          </p:cNvPr>
          <p:cNvSpPr/>
          <p:nvPr/>
        </p:nvSpPr>
        <p:spPr>
          <a:xfrm>
            <a:off x="1566318" y="2185977"/>
            <a:ext cx="9363075" cy="3324225"/>
          </a:xfrm>
          <a:custGeom>
            <a:avLst/>
            <a:gdLst>
              <a:gd name="connsiteX0" fmla="*/ 0 w 9363075"/>
              <a:gd name="connsiteY0" fmla="*/ 3324225 h 3324225"/>
              <a:gd name="connsiteX1" fmla="*/ 1371600 w 9363075"/>
              <a:gd name="connsiteY1" fmla="*/ 3019425 h 3324225"/>
              <a:gd name="connsiteX2" fmla="*/ 2667000 w 9363075"/>
              <a:gd name="connsiteY2" fmla="*/ 2371725 h 3324225"/>
              <a:gd name="connsiteX3" fmla="*/ 3990975 w 9363075"/>
              <a:gd name="connsiteY3" fmla="*/ 2028825 h 3324225"/>
              <a:gd name="connsiteX4" fmla="*/ 5381625 w 9363075"/>
              <a:gd name="connsiteY4" fmla="*/ 1666875 h 3324225"/>
              <a:gd name="connsiteX5" fmla="*/ 6743700 w 9363075"/>
              <a:gd name="connsiteY5" fmla="*/ 800100 h 3324225"/>
              <a:gd name="connsiteX6" fmla="*/ 8048625 w 9363075"/>
              <a:gd name="connsiteY6" fmla="*/ 647700 h 3324225"/>
              <a:gd name="connsiteX7" fmla="*/ 9363075 w 9363075"/>
              <a:gd name="connsiteY7" fmla="*/ 0 h 332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63075" h="3324225">
                <a:moveTo>
                  <a:pt x="0" y="3324225"/>
                </a:moveTo>
                <a:lnTo>
                  <a:pt x="1371600" y="3019425"/>
                </a:lnTo>
                <a:lnTo>
                  <a:pt x="2667000" y="2371725"/>
                </a:lnTo>
                <a:lnTo>
                  <a:pt x="3990975" y="2028825"/>
                </a:lnTo>
                <a:lnTo>
                  <a:pt x="5381625" y="1666875"/>
                </a:lnTo>
                <a:lnTo>
                  <a:pt x="6743700" y="800100"/>
                </a:lnTo>
                <a:lnTo>
                  <a:pt x="8048625" y="647700"/>
                </a:lnTo>
                <a:lnTo>
                  <a:pt x="9363075" y="0"/>
                </a:lnTo>
              </a:path>
            </a:pathLst>
          </a:cu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C13E704-2351-4BF3-8B94-A39923E89743}"/>
              </a:ext>
            </a:extLst>
          </p:cNvPr>
          <p:cNvSpPr txBox="1"/>
          <p:nvPr/>
        </p:nvSpPr>
        <p:spPr>
          <a:xfrm>
            <a:off x="10543300" y="1551451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5050"/>
                </a:solidFill>
              </a:rPr>
              <a:t>80</a:t>
            </a:r>
            <a:r>
              <a:rPr lang="en-US" altLang="ko-KR" sz="1100" dirty="0">
                <a:solidFill>
                  <a:srgbClr val="FF5050"/>
                </a:solidFill>
              </a:rPr>
              <a:t>%</a:t>
            </a:r>
            <a:endParaRPr lang="en-US" altLang="ko-KR" sz="700" dirty="0">
              <a:solidFill>
                <a:srgbClr val="FF5050"/>
              </a:solidFill>
            </a:endParaRPr>
          </a:p>
        </p:txBody>
      </p:sp>
      <p:cxnSp>
        <p:nvCxnSpPr>
          <p:cNvPr id="12" name="꺾인 연결선 34">
            <a:extLst>
              <a:ext uri="{FF2B5EF4-FFF2-40B4-BE49-F238E27FC236}">
                <a16:creationId xmlns:a16="http://schemas.microsoft.com/office/drawing/2014/main" xmlns="" id="{0E5AB759-7018-4DDA-A8E1-BE43FE4150B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41944" y="940564"/>
            <a:ext cx="695158" cy="2307558"/>
          </a:xfrm>
          <a:prstGeom prst="bentConnector2">
            <a:avLst/>
          </a:prstGeom>
          <a:ln w="3175">
            <a:solidFill>
              <a:srgbClr val="FF5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A363548-EE2D-4CB7-9A18-241B81040E82}"/>
              </a:ext>
            </a:extLst>
          </p:cNvPr>
          <p:cNvSpPr/>
          <p:nvPr/>
        </p:nvSpPr>
        <p:spPr>
          <a:xfrm>
            <a:off x="7507972" y="3775943"/>
            <a:ext cx="3035328" cy="1309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53599A4-F300-49C6-9F17-CFD939D20F04}"/>
              </a:ext>
            </a:extLst>
          </p:cNvPr>
          <p:cNvSpPr/>
          <p:nvPr/>
        </p:nvSpPr>
        <p:spPr>
          <a:xfrm>
            <a:off x="3567924" y="2316069"/>
            <a:ext cx="3282588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" name="자유형 37">
            <a:extLst>
              <a:ext uri="{FF2B5EF4-FFF2-40B4-BE49-F238E27FC236}">
                <a16:creationId xmlns:a16="http://schemas.microsoft.com/office/drawing/2014/main" xmlns="" id="{9ABDA093-AF27-4EE8-B143-41911CE97BC6}"/>
              </a:ext>
            </a:extLst>
          </p:cNvPr>
          <p:cNvSpPr/>
          <p:nvPr/>
        </p:nvSpPr>
        <p:spPr>
          <a:xfrm>
            <a:off x="1597452" y="2613209"/>
            <a:ext cx="1832372" cy="247801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  <a:gd name="connsiteX0" fmla="*/ 2030726 w 2030726"/>
              <a:gd name="connsiteY0" fmla="*/ 0 h 2734904"/>
              <a:gd name="connsiteX1" fmla="*/ 0 w 2030726"/>
              <a:gd name="connsiteY1" fmla="*/ 2283492 h 2734904"/>
              <a:gd name="connsiteX2" fmla="*/ 8399 w 2030726"/>
              <a:gd name="connsiteY2" fmla="*/ 2734904 h 2734904"/>
              <a:gd name="connsiteX0" fmla="*/ 2022327 w 2022327"/>
              <a:gd name="connsiteY0" fmla="*/ 0 h 2734904"/>
              <a:gd name="connsiteX1" fmla="*/ 11 w 2022327"/>
              <a:gd name="connsiteY1" fmla="*/ 1383629 h 2734904"/>
              <a:gd name="connsiteX2" fmla="*/ 0 w 2022327"/>
              <a:gd name="connsiteY2" fmla="*/ 2734904 h 273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2327" h="2734904">
                <a:moveTo>
                  <a:pt x="2022327" y="0"/>
                </a:moveTo>
                <a:lnTo>
                  <a:pt x="11" y="1383629"/>
                </a:lnTo>
                <a:cubicBezTo>
                  <a:pt x="7" y="1834054"/>
                  <a:pt x="4" y="2284479"/>
                  <a:pt x="0" y="2734904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AAE097B7-406D-476A-BAF3-819FD3A3C562}"/>
              </a:ext>
            </a:extLst>
          </p:cNvPr>
          <p:cNvSpPr/>
          <p:nvPr/>
        </p:nvSpPr>
        <p:spPr>
          <a:xfrm>
            <a:off x="1211314" y="5203819"/>
            <a:ext cx="772275" cy="772275"/>
          </a:xfrm>
          <a:prstGeom prst="ellipse">
            <a:avLst/>
          </a:prstGeom>
          <a:noFill/>
          <a:ln w="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A4CB6D6E-88B8-46A9-80D6-0A6EA2DD0D0F}"/>
              </a:ext>
            </a:extLst>
          </p:cNvPr>
          <p:cNvGrpSpPr/>
          <p:nvPr/>
        </p:nvGrpSpPr>
        <p:grpSpPr>
          <a:xfrm>
            <a:off x="7668127" y="2446335"/>
            <a:ext cx="1135233" cy="358368"/>
            <a:chOff x="7636928" y="2446745"/>
            <a:chExt cx="1135233" cy="358368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A2EB66B8-CFDC-43A3-97D8-EE0312E63C77}"/>
                </a:ext>
              </a:extLst>
            </p:cNvPr>
            <p:cNvSpPr/>
            <p:nvPr/>
          </p:nvSpPr>
          <p:spPr>
            <a:xfrm>
              <a:off x="7881574" y="2446745"/>
              <a:ext cx="890587" cy="358368"/>
            </a:xfrm>
            <a:prstGeom prst="roundRect">
              <a:avLst>
                <a:gd name="adj" fmla="val 12724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rgbClr val="A2959E"/>
                  </a:solidFill>
                </a:rPr>
                <a:t>contents</a:t>
              </a:r>
              <a:endParaRPr lang="ko-KR" altLang="en-US" sz="1200" dirty="0">
                <a:solidFill>
                  <a:srgbClr val="A2959E"/>
                </a:solidFill>
              </a:endParaRPr>
            </a:p>
          </p:txBody>
        </p:sp>
        <p:sp>
          <p:nvSpPr>
            <p:cNvPr id="20" name="사각형: 둥근 위쪽 모서리 19">
              <a:extLst>
                <a:ext uri="{FF2B5EF4-FFF2-40B4-BE49-F238E27FC236}">
                  <a16:creationId xmlns:a16="http://schemas.microsoft.com/office/drawing/2014/main" xmlns="" id="{BDCB1240-F90A-483C-A6BC-EA57381A6107}"/>
                </a:ext>
              </a:extLst>
            </p:cNvPr>
            <p:cNvSpPr/>
            <p:nvPr/>
          </p:nvSpPr>
          <p:spPr>
            <a:xfrm rot="16200000">
              <a:off x="7611023" y="2472650"/>
              <a:ext cx="358368" cy="306558"/>
            </a:xfrm>
            <a:prstGeom prst="round2SameRect">
              <a:avLst>
                <a:gd name="adj1" fmla="val 15799"/>
                <a:gd name="adj2" fmla="val 0"/>
              </a:avLst>
            </a:prstGeom>
            <a:gradFill flip="none" rotWithShape="1">
              <a:gsLst>
                <a:gs pos="0">
                  <a:srgbClr val="FF6699"/>
                </a:gs>
                <a:gs pos="100000">
                  <a:srgbClr val="FF505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43B63E3-BF1A-4807-8495-4F2813042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301" y="2552424"/>
              <a:ext cx="165811" cy="14700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110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80ECD3E-3F52-4934-9FB3-7365BB660D01}"/>
              </a:ext>
            </a:extLst>
          </p:cNvPr>
          <p:cNvSpPr/>
          <p:nvPr/>
        </p:nvSpPr>
        <p:spPr>
          <a:xfrm>
            <a:off x="0" y="1"/>
            <a:ext cx="12192000" cy="43439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D7EE278-15A5-45D0-86AA-F6ED026040CF}"/>
              </a:ext>
            </a:extLst>
          </p:cNvPr>
          <p:cNvSpPr/>
          <p:nvPr/>
        </p:nvSpPr>
        <p:spPr>
          <a:xfrm>
            <a:off x="604838" y="190626"/>
            <a:ext cx="890587" cy="434390"/>
          </a:xfrm>
          <a:prstGeom prst="roundRect">
            <a:avLst>
              <a:gd name="adj" fmla="val 12724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200" dirty="0">
                <a:solidFill>
                  <a:srgbClr val="A2959E"/>
                </a:solidFill>
              </a:rPr>
              <a:t>contents</a:t>
            </a:r>
            <a:endParaRPr lang="ko-KR" altLang="en-US" sz="1200" dirty="0">
              <a:solidFill>
                <a:srgbClr val="A2959E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5B295320-975C-498D-AB29-29BE3B6DE70E}"/>
              </a:ext>
            </a:extLst>
          </p:cNvPr>
          <p:cNvSpPr/>
          <p:nvPr/>
        </p:nvSpPr>
        <p:spPr>
          <a:xfrm>
            <a:off x="1703217" y="190626"/>
            <a:ext cx="10222083" cy="434390"/>
          </a:xfrm>
          <a:prstGeom prst="roundRect">
            <a:avLst>
              <a:gd name="adj" fmla="val 12724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srgbClr val="A2959E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xmlns="" id="{0BF306EF-D7FC-4EB2-9F3D-9BEFF30F75AA}"/>
              </a:ext>
            </a:extLst>
          </p:cNvPr>
          <p:cNvSpPr/>
          <p:nvPr/>
        </p:nvSpPr>
        <p:spPr>
          <a:xfrm rot="16200000">
            <a:off x="296276" y="254542"/>
            <a:ext cx="434390" cy="306558"/>
          </a:xfrm>
          <a:prstGeom prst="round2SameRect">
            <a:avLst>
              <a:gd name="adj1" fmla="val 15799"/>
              <a:gd name="adj2" fmla="val 0"/>
            </a:avLst>
          </a:prstGeom>
          <a:gradFill flip="none" rotWithShape="1">
            <a:gsLst>
              <a:gs pos="0">
                <a:srgbClr val="FF6699"/>
              </a:gs>
              <a:gs pos="100000">
                <a:srgbClr val="FF505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7F9E0727-494E-4CFA-83C5-459B2822C20E}"/>
              </a:ext>
            </a:extLst>
          </p:cNvPr>
          <p:cNvSpPr>
            <a:spLocks/>
          </p:cNvSpPr>
          <p:nvPr/>
        </p:nvSpPr>
        <p:spPr bwMode="auto">
          <a:xfrm>
            <a:off x="443045" y="34200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ko-KR" altLang="en-US" sz="700" b="1" dirty="0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8740BC41-7E61-4070-B9DB-715A5DEFD745}"/>
              </a:ext>
            </a:extLst>
          </p:cNvPr>
          <p:cNvSpPr/>
          <p:nvPr/>
        </p:nvSpPr>
        <p:spPr>
          <a:xfrm>
            <a:off x="525587" y="295610"/>
            <a:ext cx="109759" cy="1097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srgbClr val="FF6699"/>
                </a:solidFill>
              </a:rPr>
              <a:t>5</a:t>
            </a:r>
            <a:endParaRPr lang="ko-KR" altLang="en-US" sz="700" b="1" dirty="0">
              <a:solidFill>
                <a:srgbClr val="FF6699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07AB5374-7D2D-418A-AA03-41894B92AB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5425" y="1989912"/>
          <a:ext cx="6818294" cy="287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2" name="모서리가 둥근 직사각형 32">
            <a:extLst>
              <a:ext uri="{FF2B5EF4-FFF2-40B4-BE49-F238E27FC236}">
                <a16:creationId xmlns:a16="http://schemas.microsoft.com/office/drawing/2014/main" xmlns="" id="{A2931907-EDF7-4341-9A8A-1E9A433B09AE}"/>
              </a:ext>
            </a:extLst>
          </p:cNvPr>
          <p:cNvSpPr/>
          <p:nvPr/>
        </p:nvSpPr>
        <p:spPr>
          <a:xfrm>
            <a:off x="1621220" y="3444402"/>
            <a:ext cx="3671428" cy="462987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5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4" name="눈물 방울 23">
            <a:extLst>
              <a:ext uri="{FF2B5EF4-FFF2-40B4-BE49-F238E27FC236}">
                <a16:creationId xmlns:a16="http://schemas.microsoft.com/office/drawing/2014/main" xmlns="" id="{D65F3756-EED3-425D-968D-AA80C5525FC0}"/>
              </a:ext>
            </a:extLst>
          </p:cNvPr>
          <p:cNvSpPr/>
          <p:nvPr/>
        </p:nvSpPr>
        <p:spPr>
          <a:xfrm>
            <a:off x="4790272" y="3429000"/>
            <a:ext cx="521426" cy="478389"/>
          </a:xfrm>
          <a:prstGeom prst="teardrop">
            <a:avLst/>
          </a:prstGeom>
          <a:solidFill>
            <a:srgbClr val="FF505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17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6" name="모서리가 둥근 직사각형 41">
            <a:extLst>
              <a:ext uri="{FF2B5EF4-FFF2-40B4-BE49-F238E27FC236}">
                <a16:creationId xmlns:a16="http://schemas.microsoft.com/office/drawing/2014/main" xmlns="" id="{933FDF33-2B6E-45F7-A7F8-9B84B6BC1DF1}"/>
              </a:ext>
            </a:extLst>
          </p:cNvPr>
          <p:cNvSpPr/>
          <p:nvPr/>
        </p:nvSpPr>
        <p:spPr>
          <a:xfrm>
            <a:off x="6604829" y="2509777"/>
            <a:ext cx="521427" cy="1838446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577876B-E03C-460B-9615-6A312F4B7B18}"/>
              </a:ext>
            </a:extLst>
          </p:cNvPr>
          <p:cNvSpPr/>
          <p:nvPr/>
        </p:nvSpPr>
        <p:spPr>
          <a:xfrm>
            <a:off x="7960770" y="5474538"/>
            <a:ext cx="253099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FE6CA4E6-7778-40E6-88BD-A8ABB129E5D4}"/>
              </a:ext>
            </a:extLst>
          </p:cNvPr>
          <p:cNvSpPr/>
          <p:nvPr/>
        </p:nvSpPr>
        <p:spPr>
          <a:xfrm>
            <a:off x="8687709" y="1684926"/>
            <a:ext cx="253099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눈물 방울 28">
            <a:extLst>
              <a:ext uri="{FF2B5EF4-FFF2-40B4-BE49-F238E27FC236}">
                <a16:creationId xmlns:a16="http://schemas.microsoft.com/office/drawing/2014/main" xmlns="" id="{C8BB5CEB-3592-4FBB-B9CF-55F5C312A10C}"/>
              </a:ext>
            </a:extLst>
          </p:cNvPr>
          <p:cNvSpPr/>
          <p:nvPr/>
        </p:nvSpPr>
        <p:spPr>
          <a:xfrm rot="10800000" flipH="1">
            <a:off x="6604830" y="3903170"/>
            <a:ext cx="521426" cy="478389"/>
          </a:xfrm>
          <a:prstGeom prst="teardrop">
            <a:avLst/>
          </a:prstGeom>
          <a:solidFill>
            <a:schemeClr val="tx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C3261D32-33FA-457A-A069-9A004A846A08}"/>
              </a:ext>
            </a:extLst>
          </p:cNvPr>
          <p:cNvSpPr/>
          <p:nvPr/>
        </p:nvSpPr>
        <p:spPr>
          <a:xfrm>
            <a:off x="6644069" y="3995559"/>
            <a:ext cx="450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dirty="0">
                <a:solidFill>
                  <a:prstClr val="white"/>
                </a:solidFill>
              </a:rPr>
              <a:t>26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19C1D9D5-9D8C-4B28-B0C6-51578DBCA0AF}"/>
              </a:ext>
            </a:extLst>
          </p:cNvPr>
          <p:cNvCxnSpPr/>
          <p:nvPr/>
        </p:nvCxnSpPr>
        <p:spPr>
          <a:xfrm flipH="1" flipV="1">
            <a:off x="7149298" y="4403067"/>
            <a:ext cx="708024" cy="829303"/>
          </a:xfrm>
          <a:prstGeom prst="line">
            <a:avLst/>
          </a:prstGeom>
          <a:ln>
            <a:solidFill>
              <a:schemeClr val="tx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47">
            <a:extLst>
              <a:ext uri="{FF2B5EF4-FFF2-40B4-BE49-F238E27FC236}">
                <a16:creationId xmlns:a16="http://schemas.microsoft.com/office/drawing/2014/main" xmlns="" id="{4052691D-43AB-469E-8102-72DADF6911A7}"/>
              </a:ext>
            </a:extLst>
          </p:cNvPr>
          <p:cNvCxnSpPr>
            <a:stCxn id="24" idx="7"/>
            <a:endCxn id="28" idx="0"/>
          </p:cNvCxnSpPr>
          <p:nvPr/>
        </p:nvCxnSpPr>
        <p:spPr>
          <a:xfrm rot="5400000" flipH="1" flipV="1">
            <a:off x="6760416" y="236208"/>
            <a:ext cx="1744074" cy="4641511"/>
          </a:xfrm>
          <a:prstGeom prst="bentConnector3">
            <a:avLst>
              <a:gd name="adj1" fmla="val 113107"/>
            </a:avLst>
          </a:prstGeom>
          <a:ln>
            <a:solidFill>
              <a:srgbClr val="FF505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17DD5C83-E88A-4A3E-B6A2-7B2933029141}"/>
              </a:ext>
            </a:extLst>
          </p:cNvPr>
          <p:cNvGrpSpPr/>
          <p:nvPr/>
        </p:nvGrpSpPr>
        <p:grpSpPr>
          <a:xfrm>
            <a:off x="6526890" y="1283986"/>
            <a:ext cx="1135233" cy="358368"/>
            <a:chOff x="7636928" y="2446745"/>
            <a:chExt cx="1135233" cy="35836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E0FDCFC3-2A74-4B54-A86C-0C05E1AE7539}"/>
                </a:ext>
              </a:extLst>
            </p:cNvPr>
            <p:cNvSpPr/>
            <p:nvPr/>
          </p:nvSpPr>
          <p:spPr>
            <a:xfrm>
              <a:off x="7881574" y="2446745"/>
              <a:ext cx="890587" cy="358368"/>
            </a:xfrm>
            <a:prstGeom prst="roundRect">
              <a:avLst>
                <a:gd name="adj" fmla="val 12724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rgbClr val="A2959E"/>
                  </a:solidFill>
                </a:rPr>
                <a:t>contents</a:t>
              </a:r>
              <a:endParaRPr lang="ko-KR" altLang="en-US" sz="1200" dirty="0">
                <a:solidFill>
                  <a:srgbClr val="A2959E"/>
                </a:solidFill>
              </a:endParaRPr>
            </a:p>
          </p:txBody>
        </p:sp>
        <p:sp>
          <p:nvSpPr>
            <p:cNvPr id="35" name="사각형: 둥근 위쪽 모서리 34">
              <a:extLst>
                <a:ext uri="{FF2B5EF4-FFF2-40B4-BE49-F238E27FC236}">
                  <a16:creationId xmlns:a16="http://schemas.microsoft.com/office/drawing/2014/main" xmlns="" id="{6E8163B7-D39B-4BCA-A174-13AE19E59E66}"/>
                </a:ext>
              </a:extLst>
            </p:cNvPr>
            <p:cNvSpPr/>
            <p:nvPr/>
          </p:nvSpPr>
          <p:spPr>
            <a:xfrm rot="16200000">
              <a:off x="7611023" y="2472650"/>
              <a:ext cx="358368" cy="306558"/>
            </a:xfrm>
            <a:prstGeom prst="round2SameRect">
              <a:avLst>
                <a:gd name="adj1" fmla="val 15799"/>
                <a:gd name="adj2" fmla="val 0"/>
              </a:avLst>
            </a:prstGeom>
            <a:gradFill flip="none" rotWithShape="1">
              <a:gsLst>
                <a:gs pos="0">
                  <a:srgbClr val="FF6699"/>
                </a:gs>
                <a:gs pos="100000">
                  <a:srgbClr val="FF505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xmlns="" id="{03FE14E5-80D2-4EF1-9458-E1C5E6D9D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301" y="2552424"/>
              <a:ext cx="165811" cy="14700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9CC00C17-2965-474F-A263-83D624A2AECD}"/>
              </a:ext>
            </a:extLst>
          </p:cNvPr>
          <p:cNvGrpSpPr/>
          <p:nvPr/>
        </p:nvGrpSpPr>
        <p:grpSpPr>
          <a:xfrm>
            <a:off x="8063328" y="5090130"/>
            <a:ext cx="1135233" cy="358368"/>
            <a:chOff x="7636928" y="2446745"/>
            <a:chExt cx="1135233" cy="358368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xmlns="" id="{E36D9698-495A-43C3-8F86-29210BEF3DB4}"/>
                </a:ext>
              </a:extLst>
            </p:cNvPr>
            <p:cNvSpPr/>
            <p:nvPr/>
          </p:nvSpPr>
          <p:spPr>
            <a:xfrm>
              <a:off x="7881574" y="2446745"/>
              <a:ext cx="890587" cy="358368"/>
            </a:xfrm>
            <a:prstGeom prst="roundRect">
              <a:avLst>
                <a:gd name="adj" fmla="val 12724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rgbClr val="A2959E"/>
                  </a:solidFill>
                </a:rPr>
                <a:t>contents</a:t>
              </a:r>
              <a:endParaRPr lang="ko-KR" altLang="en-US" sz="1200" dirty="0">
                <a:solidFill>
                  <a:srgbClr val="A2959E"/>
                </a:solidFill>
              </a:endParaRPr>
            </a:p>
          </p:txBody>
        </p:sp>
        <p:sp>
          <p:nvSpPr>
            <p:cNvPr id="39" name="사각형: 둥근 위쪽 모서리 38">
              <a:extLst>
                <a:ext uri="{FF2B5EF4-FFF2-40B4-BE49-F238E27FC236}">
                  <a16:creationId xmlns:a16="http://schemas.microsoft.com/office/drawing/2014/main" xmlns="" id="{28227755-66FF-49AB-820D-9FD32CAA16BB}"/>
                </a:ext>
              </a:extLst>
            </p:cNvPr>
            <p:cNvSpPr/>
            <p:nvPr/>
          </p:nvSpPr>
          <p:spPr>
            <a:xfrm rot="16200000">
              <a:off x="7611023" y="2472650"/>
              <a:ext cx="358368" cy="306558"/>
            </a:xfrm>
            <a:prstGeom prst="round2SameRect">
              <a:avLst>
                <a:gd name="adj1" fmla="val 15799"/>
                <a:gd name="adj2" fmla="val 0"/>
              </a:avLst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xmlns="" id="{242EA2CA-799B-4DE0-BA55-F5E290F14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301" y="2552424"/>
              <a:ext cx="165811" cy="14700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56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80ECD3E-3F52-4934-9FB3-7365BB660D01}"/>
              </a:ext>
            </a:extLst>
          </p:cNvPr>
          <p:cNvSpPr/>
          <p:nvPr/>
        </p:nvSpPr>
        <p:spPr>
          <a:xfrm>
            <a:off x="0" y="1"/>
            <a:ext cx="12192000" cy="43439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D7EE278-15A5-45D0-86AA-F6ED026040CF}"/>
              </a:ext>
            </a:extLst>
          </p:cNvPr>
          <p:cNvSpPr/>
          <p:nvPr/>
        </p:nvSpPr>
        <p:spPr>
          <a:xfrm>
            <a:off x="604838" y="190626"/>
            <a:ext cx="890587" cy="434390"/>
          </a:xfrm>
          <a:prstGeom prst="roundRect">
            <a:avLst>
              <a:gd name="adj" fmla="val 12724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200" dirty="0">
                <a:solidFill>
                  <a:srgbClr val="A2959E"/>
                </a:solidFill>
              </a:rPr>
              <a:t>contents</a:t>
            </a:r>
            <a:endParaRPr lang="ko-KR" altLang="en-US" sz="1200" dirty="0">
              <a:solidFill>
                <a:srgbClr val="A2959E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5B295320-975C-498D-AB29-29BE3B6DE70E}"/>
              </a:ext>
            </a:extLst>
          </p:cNvPr>
          <p:cNvSpPr/>
          <p:nvPr/>
        </p:nvSpPr>
        <p:spPr>
          <a:xfrm>
            <a:off x="1703217" y="190626"/>
            <a:ext cx="10222083" cy="434390"/>
          </a:xfrm>
          <a:prstGeom prst="roundRect">
            <a:avLst>
              <a:gd name="adj" fmla="val 12724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srgbClr val="A2959E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xmlns="" id="{0BF306EF-D7FC-4EB2-9F3D-9BEFF30F75AA}"/>
              </a:ext>
            </a:extLst>
          </p:cNvPr>
          <p:cNvSpPr/>
          <p:nvPr/>
        </p:nvSpPr>
        <p:spPr>
          <a:xfrm rot="16200000">
            <a:off x="296276" y="254542"/>
            <a:ext cx="434390" cy="306558"/>
          </a:xfrm>
          <a:prstGeom prst="round2SameRect">
            <a:avLst>
              <a:gd name="adj1" fmla="val 15799"/>
              <a:gd name="adj2" fmla="val 0"/>
            </a:avLst>
          </a:prstGeom>
          <a:gradFill flip="none" rotWithShape="1">
            <a:gsLst>
              <a:gs pos="0">
                <a:srgbClr val="FF6699"/>
              </a:gs>
              <a:gs pos="100000">
                <a:srgbClr val="FF505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7F9E0727-494E-4CFA-83C5-459B2822C20E}"/>
              </a:ext>
            </a:extLst>
          </p:cNvPr>
          <p:cNvSpPr>
            <a:spLocks/>
          </p:cNvSpPr>
          <p:nvPr/>
        </p:nvSpPr>
        <p:spPr bwMode="auto">
          <a:xfrm>
            <a:off x="443045" y="34200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ko-KR" altLang="en-US" sz="700" b="1" dirty="0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8740BC41-7E61-4070-B9DB-715A5DEFD745}"/>
              </a:ext>
            </a:extLst>
          </p:cNvPr>
          <p:cNvSpPr/>
          <p:nvPr/>
        </p:nvSpPr>
        <p:spPr>
          <a:xfrm>
            <a:off x="525587" y="295610"/>
            <a:ext cx="109759" cy="1097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srgbClr val="FF6699"/>
                </a:solidFill>
              </a:rPr>
              <a:t>5</a:t>
            </a:r>
            <a:endParaRPr lang="ko-KR" altLang="en-US" sz="700" b="1" dirty="0">
              <a:solidFill>
                <a:srgbClr val="FF6699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1603CE0F-A0BE-4B57-B580-BF881CDFA39A}"/>
              </a:ext>
            </a:extLst>
          </p:cNvPr>
          <p:cNvSpPr/>
          <p:nvPr/>
        </p:nvSpPr>
        <p:spPr>
          <a:xfrm>
            <a:off x="1973269" y="2019444"/>
            <a:ext cx="2356799" cy="2356799"/>
          </a:xfrm>
          <a:prstGeom prst="roundRect">
            <a:avLst>
              <a:gd name="adj" fmla="val 9445"/>
            </a:avLst>
          </a:prstGeom>
          <a:noFill/>
          <a:ln w="25400">
            <a:gradFill>
              <a:gsLst>
                <a:gs pos="25000">
                  <a:schemeClr val="bg1"/>
                </a:gs>
                <a:gs pos="25000">
                  <a:srgbClr val="FF5050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EC9D3A0-E92F-487F-874F-C03587964C81}"/>
              </a:ext>
            </a:extLst>
          </p:cNvPr>
          <p:cNvSpPr/>
          <p:nvPr/>
        </p:nvSpPr>
        <p:spPr>
          <a:xfrm>
            <a:off x="1973267" y="4608194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6772B278-F97D-46C4-A9BB-0F17A29065B1}"/>
              </a:ext>
            </a:extLst>
          </p:cNvPr>
          <p:cNvGrpSpPr/>
          <p:nvPr/>
        </p:nvGrpSpPr>
        <p:grpSpPr>
          <a:xfrm>
            <a:off x="3277166" y="3140695"/>
            <a:ext cx="1054081" cy="1240558"/>
            <a:chOff x="3277166" y="3140695"/>
            <a:chExt cx="1054081" cy="1240558"/>
          </a:xfrm>
        </p:grpSpPr>
        <p:sp>
          <p:nvSpPr>
            <p:cNvPr id="43" name="원호 42">
              <a:extLst>
                <a:ext uri="{FF2B5EF4-FFF2-40B4-BE49-F238E27FC236}">
                  <a16:creationId xmlns:a16="http://schemas.microsoft.com/office/drawing/2014/main" xmlns="" id="{A46CEB7D-1BEB-46AF-AF68-E59B92E586C3}"/>
                </a:ext>
              </a:extLst>
            </p:cNvPr>
            <p:cNvSpPr/>
            <p:nvPr/>
          </p:nvSpPr>
          <p:spPr>
            <a:xfrm flipV="1">
              <a:off x="3871279" y="3920152"/>
              <a:ext cx="459968" cy="459968"/>
            </a:xfrm>
            <a:prstGeom prst="arc">
              <a:avLst/>
            </a:prstGeom>
            <a:ln w="25400">
              <a:solidFill>
                <a:srgbClr val="FF5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115DFC1E-5838-47DA-9C42-C55F679C5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0066" y="3140695"/>
              <a:ext cx="2" cy="973364"/>
            </a:xfrm>
            <a:prstGeom prst="line">
              <a:avLst/>
            </a:prstGeom>
            <a:ln w="25400">
              <a:solidFill>
                <a:srgbClr val="FF5050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39CDE9F7-6246-405C-9099-5C2EF2AF9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7166" y="4381252"/>
              <a:ext cx="800100" cy="1"/>
            </a:xfrm>
            <a:prstGeom prst="line">
              <a:avLst/>
            </a:prstGeom>
            <a:ln w="25400">
              <a:solidFill>
                <a:srgbClr val="FF5050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14F184F7-630C-420D-AD7F-7C8E1A1F76B6}"/>
              </a:ext>
            </a:extLst>
          </p:cNvPr>
          <p:cNvSpPr/>
          <p:nvPr/>
        </p:nvSpPr>
        <p:spPr>
          <a:xfrm>
            <a:off x="2224944" y="2271682"/>
            <a:ext cx="1852322" cy="1852322"/>
          </a:xfrm>
          <a:prstGeom prst="roundRect">
            <a:avLst>
              <a:gd name="adj" fmla="val 8629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xmlns="" id="{16476096-CEB0-4ED3-A54C-5406F1354B0C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938292" y="3009163"/>
            <a:ext cx="425626" cy="37735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FF50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7B6054D-2453-4958-80B8-069ECF98C58F}"/>
              </a:ext>
            </a:extLst>
          </p:cNvPr>
          <p:cNvSpPr txBox="1"/>
          <p:nvPr/>
        </p:nvSpPr>
        <p:spPr>
          <a:xfrm>
            <a:off x="1978510" y="1461475"/>
            <a:ext cx="711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8085D785-B8A8-4CD8-AE26-8D05930B17CE}"/>
              </a:ext>
            </a:extLst>
          </p:cNvPr>
          <p:cNvSpPr/>
          <p:nvPr/>
        </p:nvSpPr>
        <p:spPr>
          <a:xfrm>
            <a:off x="5049763" y="2019444"/>
            <a:ext cx="2356799" cy="2356799"/>
          </a:xfrm>
          <a:prstGeom prst="roundRect">
            <a:avLst>
              <a:gd name="adj" fmla="val 9445"/>
            </a:avLst>
          </a:prstGeom>
          <a:noFill/>
          <a:ln w="25400">
            <a:gradFill>
              <a:gsLst>
                <a:gs pos="25000">
                  <a:schemeClr val="bg1"/>
                </a:gs>
                <a:gs pos="25000">
                  <a:srgbClr val="FF5050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9F012099-E224-4185-BA9C-F598E29411EF}"/>
              </a:ext>
            </a:extLst>
          </p:cNvPr>
          <p:cNvSpPr/>
          <p:nvPr/>
        </p:nvSpPr>
        <p:spPr>
          <a:xfrm>
            <a:off x="5049761" y="4608194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761EAD3-6F32-43D1-A58D-8295DC3B6CEA}"/>
              </a:ext>
            </a:extLst>
          </p:cNvPr>
          <p:cNvGrpSpPr/>
          <p:nvPr/>
        </p:nvGrpSpPr>
        <p:grpSpPr>
          <a:xfrm>
            <a:off x="6353660" y="3140695"/>
            <a:ext cx="1054081" cy="1240558"/>
            <a:chOff x="6353660" y="3140695"/>
            <a:chExt cx="1054081" cy="1240558"/>
          </a:xfrm>
        </p:grpSpPr>
        <p:sp>
          <p:nvSpPr>
            <p:cNvPr id="51" name="원호 50">
              <a:extLst>
                <a:ext uri="{FF2B5EF4-FFF2-40B4-BE49-F238E27FC236}">
                  <a16:creationId xmlns:a16="http://schemas.microsoft.com/office/drawing/2014/main" xmlns="" id="{4DD776F2-DDC1-41ED-A0BF-9E7B86D29171}"/>
                </a:ext>
              </a:extLst>
            </p:cNvPr>
            <p:cNvSpPr/>
            <p:nvPr/>
          </p:nvSpPr>
          <p:spPr>
            <a:xfrm flipV="1">
              <a:off x="6947773" y="3920152"/>
              <a:ext cx="459968" cy="459968"/>
            </a:xfrm>
            <a:prstGeom prst="arc">
              <a:avLst/>
            </a:prstGeom>
            <a:ln w="25400">
              <a:solidFill>
                <a:srgbClr val="FF5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536E6DB8-8F4A-4E6D-A184-D090C4B8A2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560" y="3140695"/>
              <a:ext cx="2" cy="973364"/>
            </a:xfrm>
            <a:prstGeom prst="line">
              <a:avLst/>
            </a:prstGeom>
            <a:ln w="25400">
              <a:solidFill>
                <a:srgbClr val="FF5050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FD3C1D11-9A5C-4901-B421-5F10888E9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3660" y="4381252"/>
              <a:ext cx="800100" cy="1"/>
            </a:xfrm>
            <a:prstGeom prst="line">
              <a:avLst/>
            </a:prstGeom>
            <a:ln w="25400">
              <a:solidFill>
                <a:srgbClr val="FF5050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017714BE-2CF7-44C8-BA9E-24484A7B2F6E}"/>
              </a:ext>
            </a:extLst>
          </p:cNvPr>
          <p:cNvSpPr/>
          <p:nvPr/>
        </p:nvSpPr>
        <p:spPr>
          <a:xfrm>
            <a:off x="5301438" y="2271682"/>
            <a:ext cx="1852322" cy="1852322"/>
          </a:xfrm>
          <a:prstGeom prst="roundRect">
            <a:avLst>
              <a:gd name="adj" fmla="val 8629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EC905C6-A505-451B-B1A6-F9F0A2872D97}"/>
              </a:ext>
            </a:extLst>
          </p:cNvPr>
          <p:cNvSpPr txBox="1"/>
          <p:nvPr/>
        </p:nvSpPr>
        <p:spPr>
          <a:xfrm>
            <a:off x="5055004" y="1461475"/>
            <a:ext cx="711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0E56B417-210A-4B77-88BA-876DEA694F14}"/>
              </a:ext>
            </a:extLst>
          </p:cNvPr>
          <p:cNvSpPr/>
          <p:nvPr/>
        </p:nvSpPr>
        <p:spPr>
          <a:xfrm>
            <a:off x="8126257" y="2019444"/>
            <a:ext cx="2356799" cy="2356799"/>
          </a:xfrm>
          <a:prstGeom prst="roundRect">
            <a:avLst>
              <a:gd name="adj" fmla="val 9445"/>
            </a:avLst>
          </a:prstGeom>
          <a:noFill/>
          <a:ln w="25400">
            <a:gradFill>
              <a:gsLst>
                <a:gs pos="25000">
                  <a:schemeClr val="bg1"/>
                </a:gs>
                <a:gs pos="25000">
                  <a:srgbClr val="FF5050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33932533-3439-4E59-B1ED-8BA57B736369}"/>
              </a:ext>
            </a:extLst>
          </p:cNvPr>
          <p:cNvSpPr/>
          <p:nvPr/>
        </p:nvSpPr>
        <p:spPr>
          <a:xfrm>
            <a:off x="8126255" y="4608194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597AC1E0-E6A8-48B6-A8EC-027FFAAFFDE7}"/>
              </a:ext>
            </a:extLst>
          </p:cNvPr>
          <p:cNvGrpSpPr/>
          <p:nvPr/>
        </p:nvGrpSpPr>
        <p:grpSpPr>
          <a:xfrm>
            <a:off x="9430154" y="3140695"/>
            <a:ext cx="1054081" cy="1240558"/>
            <a:chOff x="9430154" y="3140695"/>
            <a:chExt cx="1054081" cy="1240558"/>
          </a:xfrm>
        </p:grpSpPr>
        <p:sp>
          <p:nvSpPr>
            <p:cNvPr id="58" name="원호 57">
              <a:extLst>
                <a:ext uri="{FF2B5EF4-FFF2-40B4-BE49-F238E27FC236}">
                  <a16:creationId xmlns:a16="http://schemas.microsoft.com/office/drawing/2014/main" xmlns="" id="{143DEADF-6FBE-4B6B-89D9-4B82520F3541}"/>
                </a:ext>
              </a:extLst>
            </p:cNvPr>
            <p:cNvSpPr/>
            <p:nvPr/>
          </p:nvSpPr>
          <p:spPr>
            <a:xfrm flipV="1">
              <a:off x="10024267" y="3920152"/>
              <a:ext cx="459968" cy="459968"/>
            </a:xfrm>
            <a:prstGeom prst="arc">
              <a:avLst/>
            </a:prstGeom>
            <a:ln w="25400">
              <a:solidFill>
                <a:srgbClr val="FF5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5F195234-3FA6-480E-99B9-8C92625F6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3054" y="3140695"/>
              <a:ext cx="2" cy="973364"/>
            </a:xfrm>
            <a:prstGeom prst="line">
              <a:avLst/>
            </a:prstGeom>
            <a:ln w="25400">
              <a:solidFill>
                <a:srgbClr val="FF5050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822A0A08-C21F-4EFC-9A86-57395999D2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0154" y="4381252"/>
              <a:ext cx="800100" cy="1"/>
            </a:xfrm>
            <a:prstGeom prst="line">
              <a:avLst/>
            </a:prstGeom>
            <a:ln w="25400">
              <a:solidFill>
                <a:srgbClr val="FF5050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08A1CCC9-DC3B-4B26-98E9-0E0E6DD76EC1}"/>
              </a:ext>
            </a:extLst>
          </p:cNvPr>
          <p:cNvSpPr/>
          <p:nvPr/>
        </p:nvSpPr>
        <p:spPr>
          <a:xfrm>
            <a:off x="8377932" y="2271682"/>
            <a:ext cx="1852322" cy="1852322"/>
          </a:xfrm>
          <a:prstGeom prst="roundRect">
            <a:avLst>
              <a:gd name="adj" fmla="val 8629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4AF4D889-D2B5-410F-86A6-43D2298721ED}"/>
              </a:ext>
            </a:extLst>
          </p:cNvPr>
          <p:cNvSpPr txBox="1"/>
          <p:nvPr/>
        </p:nvSpPr>
        <p:spPr>
          <a:xfrm>
            <a:off x="8131498" y="1461475"/>
            <a:ext cx="711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3" name="Freeform 9">
            <a:extLst>
              <a:ext uri="{FF2B5EF4-FFF2-40B4-BE49-F238E27FC236}">
                <a16:creationId xmlns:a16="http://schemas.microsoft.com/office/drawing/2014/main" xmlns="" id="{D752F118-4660-4179-968D-8BD98D249D18}"/>
              </a:ext>
            </a:extLst>
          </p:cNvPr>
          <p:cNvSpPr>
            <a:spLocks/>
          </p:cNvSpPr>
          <p:nvPr/>
        </p:nvSpPr>
        <p:spPr bwMode="auto">
          <a:xfrm>
            <a:off x="9193960" y="2942183"/>
            <a:ext cx="300847" cy="39702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자유형 23">
            <a:extLst>
              <a:ext uri="{FF2B5EF4-FFF2-40B4-BE49-F238E27FC236}">
                <a16:creationId xmlns:a16="http://schemas.microsoft.com/office/drawing/2014/main" xmlns="" id="{2011CE70-8A54-4B77-9809-E1A8434C93D1}"/>
              </a:ext>
            </a:extLst>
          </p:cNvPr>
          <p:cNvSpPr>
            <a:spLocks/>
          </p:cNvSpPr>
          <p:nvPr/>
        </p:nvSpPr>
        <p:spPr bwMode="auto">
          <a:xfrm>
            <a:off x="6016987" y="3017869"/>
            <a:ext cx="421224" cy="36865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FF50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4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80ECD3E-3F52-4934-9FB3-7365BB660D01}"/>
              </a:ext>
            </a:extLst>
          </p:cNvPr>
          <p:cNvSpPr/>
          <p:nvPr/>
        </p:nvSpPr>
        <p:spPr>
          <a:xfrm>
            <a:off x="0" y="1"/>
            <a:ext cx="12192000" cy="43439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D7EE278-15A5-45D0-86AA-F6ED026040CF}"/>
              </a:ext>
            </a:extLst>
          </p:cNvPr>
          <p:cNvSpPr/>
          <p:nvPr/>
        </p:nvSpPr>
        <p:spPr>
          <a:xfrm>
            <a:off x="604838" y="190626"/>
            <a:ext cx="890587" cy="434390"/>
          </a:xfrm>
          <a:prstGeom prst="roundRect">
            <a:avLst>
              <a:gd name="adj" fmla="val 12724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200" dirty="0">
                <a:solidFill>
                  <a:srgbClr val="A2959E"/>
                </a:solidFill>
              </a:rPr>
              <a:t>contents</a:t>
            </a:r>
            <a:endParaRPr lang="ko-KR" altLang="en-US" sz="1200" dirty="0">
              <a:solidFill>
                <a:srgbClr val="A2959E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5B295320-975C-498D-AB29-29BE3B6DE70E}"/>
              </a:ext>
            </a:extLst>
          </p:cNvPr>
          <p:cNvSpPr/>
          <p:nvPr/>
        </p:nvSpPr>
        <p:spPr>
          <a:xfrm>
            <a:off x="1703217" y="190626"/>
            <a:ext cx="10222083" cy="434390"/>
          </a:xfrm>
          <a:prstGeom prst="roundRect">
            <a:avLst>
              <a:gd name="adj" fmla="val 12724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srgbClr val="A2959E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xmlns="" id="{0BF306EF-D7FC-4EB2-9F3D-9BEFF30F75AA}"/>
              </a:ext>
            </a:extLst>
          </p:cNvPr>
          <p:cNvSpPr/>
          <p:nvPr/>
        </p:nvSpPr>
        <p:spPr>
          <a:xfrm rot="16200000">
            <a:off x="296276" y="254542"/>
            <a:ext cx="434390" cy="306558"/>
          </a:xfrm>
          <a:prstGeom prst="round2SameRect">
            <a:avLst>
              <a:gd name="adj1" fmla="val 15799"/>
              <a:gd name="adj2" fmla="val 0"/>
            </a:avLst>
          </a:prstGeom>
          <a:gradFill flip="none" rotWithShape="1">
            <a:gsLst>
              <a:gs pos="0">
                <a:srgbClr val="FF6699"/>
              </a:gs>
              <a:gs pos="100000">
                <a:srgbClr val="FF505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7F9E0727-494E-4CFA-83C5-459B2822C20E}"/>
              </a:ext>
            </a:extLst>
          </p:cNvPr>
          <p:cNvSpPr>
            <a:spLocks/>
          </p:cNvSpPr>
          <p:nvPr/>
        </p:nvSpPr>
        <p:spPr bwMode="auto">
          <a:xfrm>
            <a:off x="443045" y="34200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ko-KR" altLang="en-US" sz="700" b="1" dirty="0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8740BC41-7E61-4070-B9DB-715A5DEFD745}"/>
              </a:ext>
            </a:extLst>
          </p:cNvPr>
          <p:cNvSpPr/>
          <p:nvPr/>
        </p:nvSpPr>
        <p:spPr>
          <a:xfrm>
            <a:off x="525587" y="295610"/>
            <a:ext cx="109759" cy="1097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srgbClr val="FF6699"/>
                </a:solidFill>
              </a:rPr>
              <a:t>5</a:t>
            </a:r>
            <a:endParaRPr lang="ko-KR" altLang="en-US" sz="700" b="1" dirty="0">
              <a:solidFill>
                <a:srgbClr val="FF6699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95CDBF22-1266-4C88-BD08-4CAE146B2AAA}"/>
              </a:ext>
            </a:extLst>
          </p:cNvPr>
          <p:cNvSpPr/>
          <p:nvPr/>
        </p:nvSpPr>
        <p:spPr>
          <a:xfrm>
            <a:off x="930002" y="1978483"/>
            <a:ext cx="5400000" cy="393700"/>
          </a:xfrm>
          <a:prstGeom prst="rect">
            <a:avLst/>
          </a:prstGeom>
          <a:solidFill>
            <a:srgbClr val="F0EE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C66243B-209A-4540-9525-E4F7A9289C63}"/>
              </a:ext>
            </a:extLst>
          </p:cNvPr>
          <p:cNvSpPr/>
          <p:nvPr/>
        </p:nvSpPr>
        <p:spPr>
          <a:xfrm>
            <a:off x="930004" y="2516210"/>
            <a:ext cx="5400000" cy="393700"/>
          </a:xfrm>
          <a:prstGeom prst="rect">
            <a:avLst/>
          </a:prstGeom>
          <a:solidFill>
            <a:srgbClr val="F0EE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4DA351B0-65CD-42AE-A979-5764AE41A9F3}"/>
              </a:ext>
            </a:extLst>
          </p:cNvPr>
          <p:cNvCxnSpPr/>
          <p:nvPr/>
        </p:nvCxnSpPr>
        <p:spPr>
          <a:xfrm>
            <a:off x="1860944" y="3294005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8F25929-465E-4C0B-8573-6D3FC9E2EFCA}"/>
              </a:ext>
            </a:extLst>
          </p:cNvPr>
          <p:cNvSpPr/>
          <p:nvPr/>
        </p:nvSpPr>
        <p:spPr>
          <a:xfrm>
            <a:off x="1034753" y="3170894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EEDC83D-20E2-4EB8-87F9-539189662AFF}"/>
              </a:ext>
            </a:extLst>
          </p:cNvPr>
          <p:cNvSpPr/>
          <p:nvPr/>
        </p:nvSpPr>
        <p:spPr>
          <a:xfrm>
            <a:off x="6931025" y="1978483"/>
            <a:ext cx="395045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7AA9A97-4F05-4777-8779-539B265C9BF0}"/>
              </a:ext>
            </a:extLst>
          </p:cNvPr>
          <p:cNvSpPr/>
          <p:nvPr/>
        </p:nvSpPr>
        <p:spPr>
          <a:xfrm>
            <a:off x="1186302" y="1978483"/>
            <a:ext cx="2333186" cy="393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200" dirty="0">
                <a:solidFill>
                  <a:srgbClr val="A2959E"/>
                </a:solidFill>
              </a:rPr>
              <a:t>contents</a:t>
            </a:r>
            <a:endParaRPr lang="ko-KR" altLang="en-US" sz="1200" dirty="0">
              <a:solidFill>
                <a:srgbClr val="A2959E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F95A48A3-E4D6-4F6C-A6B3-87CDE283ACDE}"/>
              </a:ext>
            </a:extLst>
          </p:cNvPr>
          <p:cNvSpPr/>
          <p:nvPr/>
        </p:nvSpPr>
        <p:spPr>
          <a:xfrm rot="16200000">
            <a:off x="893733" y="2014752"/>
            <a:ext cx="393700" cy="321161"/>
          </a:xfrm>
          <a:prstGeom prst="rect">
            <a:avLst/>
          </a:prstGeom>
          <a:gradFill flip="none" rotWithShape="1">
            <a:gsLst>
              <a:gs pos="0">
                <a:srgbClr val="FF6699"/>
              </a:gs>
              <a:gs pos="100000">
                <a:srgbClr val="FF505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xmlns="" id="{364538F7-5A1A-4D2F-8226-26F94A0019A5}"/>
              </a:ext>
            </a:extLst>
          </p:cNvPr>
          <p:cNvSpPr>
            <a:spLocks/>
          </p:cNvSpPr>
          <p:nvPr/>
        </p:nvSpPr>
        <p:spPr bwMode="auto">
          <a:xfrm>
            <a:off x="1003727" y="2094581"/>
            <a:ext cx="173710" cy="1615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7910A753-3B22-4F24-AF28-6D9CD5A027A8}"/>
              </a:ext>
            </a:extLst>
          </p:cNvPr>
          <p:cNvSpPr/>
          <p:nvPr/>
        </p:nvSpPr>
        <p:spPr>
          <a:xfrm>
            <a:off x="1188083" y="2522228"/>
            <a:ext cx="2333186" cy="393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200" dirty="0">
                <a:solidFill>
                  <a:srgbClr val="A2959E"/>
                </a:solidFill>
              </a:rPr>
              <a:t>contents</a:t>
            </a:r>
            <a:endParaRPr lang="ko-KR" altLang="en-US" sz="1200" dirty="0">
              <a:solidFill>
                <a:srgbClr val="A2959E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A60A941-367E-483A-BD36-B9FB0BBC70CB}"/>
              </a:ext>
            </a:extLst>
          </p:cNvPr>
          <p:cNvSpPr/>
          <p:nvPr/>
        </p:nvSpPr>
        <p:spPr>
          <a:xfrm rot="16200000">
            <a:off x="895514" y="2558497"/>
            <a:ext cx="393700" cy="321161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76" name="Freeform 6">
            <a:extLst>
              <a:ext uri="{FF2B5EF4-FFF2-40B4-BE49-F238E27FC236}">
                <a16:creationId xmlns:a16="http://schemas.microsoft.com/office/drawing/2014/main" xmlns="" id="{DC02AEAB-43DD-4437-9CDC-FD6099F21557}"/>
              </a:ext>
            </a:extLst>
          </p:cNvPr>
          <p:cNvSpPr>
            <a:spLocks/>
          </p:cNvSpPr>
          <p:nvPr/>
        </p:nvSpPr>
        <p:spPr bwMode="auto">
          <a:xfrm>
            <a:off x="1005508" y="2638326"/>
            <a:ext cx="173710" cy="1615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6EA97DC3-E0A8-4A0C-A165-BBE3B953D075}"/>
              </a:ext>
            </a:extLst>
          </p:cNvPr>
          <p:cNvSpPr/>
          <p:nvPr/>
        </p:nvSpPr>
        <p:spPr>
          <a:xfrm>
            <a:off x="930002" y="4171302"/>
            <a:ext cx="5400000" cy="393700"/>
          </a:xfrm>
          <a:prstGeom prst="rect">
            <a:avLst/>
          </a:prstGeom>
          <a:solidFill>
            <a:srgbClr val="F0EE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F76D09A7-2777-4103-9D85-2E1F83284BB9}"/>
              </a:ext>
            </a:extLst>
          </p:cNvPr>
          <p:cNvSpPr/>
          <p:nvPr/>
        </p:nvSpPr>
        <p:spPr>
          <a:xfrm>
            <a:off x="930004" y="4709029"/>
            <a:ext cx="5400000" cy="393700"/>
          </a:xfrm>
          <a:prstGeom prst="rect">
            <a:avLst/>
          </a:prstGeom>
          <a:solidFill>
            <a:srgbClr val="F0EE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CADC601C-68EA-418E-8364-A2EE9E4AB48D}"/>
              </a:ext>
            </a:extLst>
          </p:cNvPr>
          <p:cNvCxnSpPr/>
          <p:nvPr/>
        </p:nvCxnSpPr>
        <p:spPr>
          <a:xfrm>
            <a:off x="1860944" y="5486824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BEB0F78-591A-4767-A2E7-FC70444A84F5}"/>
              </a:ext>
            </a:extLst>
          </p:cNvPr>
          <p:cNvSpPr/>
          <p:nvPr/>
        </p:nvSpPr>
        <p:spPr>
          <a:xfrm>
            <a:off x="1034753" y="5363713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71DF4DD-E276-45BC-9EB7-35C4812B04DA}"/>
              </a:ext>
            </a:extLst>
          </p:cNvPr>
          <p:cNvSpPr/>
          <p:nvPr/>
        </p:nvSpPr>
        <p:spPr>
          <a:xfrm>
            <a:off x="6931025" y="4171302"/>
            <a:ext cx="395045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FCA12BF0-34DF-46BC-98F7-71A9C8CFD6FC}"/>
              </a:ext>
            </a:extLst>
          </p:cNvPr>
          <p:cNvSpPr/>
          <p:nvPr/>
        </p:nvSpPr>
        <p:spPr>
          <a:xfrm>
            <a:off x="1186302" y="4171302"/>
            <a:ext cx="2333186" cy="393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200" dirty="0">
                <a:solidFill>
                  <a:srgbClr val="A2959E"/>
                </a:solidFill>
              </a:rPr>
              <a:t>contents</a:t>
            </a:r>
            <a:endParaRPr lang="ko-KR" altLang="en-US" sz="1200" dirty="0">
              <a:solidFill>
                <a:srgbClr val="A2959E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19143F47-A425-4C64-9FD8-2F78A4DB589A}"/>
              </a:ext>
            </a:extLst>
          </p:cNvPr>
          <p:cNvSpPr/>
          <p:nvPr/>
        </p:nvSpPr>
        <p:spPr>
          <a:xfrm rot="16200000">
            <a:off x="893733" y="4207571"/>
            <a:ext cx="393700" cy="321161"/>
          </a:xfrm>
          <a:prstGeom prst="rect">
            <a:avLst/>
          </a:prstGeom>
          <a:gradFill flip="none" rotWithShape="1">
            <a:gsLst>
              <a:gs pos="0">
                <a:srgbClr val="FF6699"/>
              </a:gs>
              <a:gs pos="100000">
                <a:srgbClr val="FF505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84" name="Freeform 6">
            <a:extLst>
              <a:ext uri="{FF2B5EF4-FFF2-40B4-BE49-F238E27FC236}">
                <a16:creationId xmlns:a16="http://schemas.microsoft.com/office/drawing/2014/main" xmlns="" id="{00D26235-14C0-4E90-B909-32CA0AFD7623}"/>
              </a:ext>
            </a:extLst>
          </p:cNvPr>
          <p:cNvSpPr>
            <a:spLocks/>
          </p:cNvSpPr>
          <p:nvPr/>
        </p:nvSpPr>
        <p:spPr bwMode="auto">
          <a:xfrm>
            <a:off x="1003727" y="4287400"/>
            <a:ext cx="173710" cy="1615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57D93458-2ECE-4D27-A30D-D8136AA34726}"/>
              </a:ext>
            </a:extLst>
          </p:cNvPr>
          <p:cNvSpPr/>
          <p:nvPr/>
        </p:nvSpPr>
        <p:spPr>
          <a:xfrm>
            <a:off x="1188083" y="4715047"/>
            <a:ext cx="2333186" cy="393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200" dirty="0">
                <a:solidFill>
                  <a:srgbClr val="A2959E"/>
                </a:solidFill>
              </a:rPr>
              <a:t>contents</a:t>
            </a:r>
            <a:endParaRPr lang="ko-KR" altLang="en-US" sz="1200" dirty="0">
              <a:solidFill>
                <a:srgbClr val="A2959E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F2CA1C58-C2A4-4805-A754-B73BCD55DF8A}"/>
              </a:ext>
            </a:extLst>
          </p:cNvPr>
          <p:cNvSpPr/>
          <p:nvPr/>
        </p:nvSpPr>
        <p:spPr>
          <a:xfrm rot="16200000">
            <a:off x="895514" y="4751316"/>
            <a:ext cx="393700" cy="321161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87" name="Freeform 6">
            <a:extLst>
              <a:ext uri="{FF2B5EF4-FFF2-40B4-BE49-F238E27FC236}">
                <a16:creationId xmlns:a16="http://schemas.microsoft.com/office/drawing/2014/main" xmlns="" id="{9C5E2657-87D1-4E22-BF29-9B71B495E28D}"/>
              </a:ext>
            </a:extLst>
          </p:cNvPr>
          <p:cNvSpPr>
            <a:spLocks/>
          </p:cNvSpPr>
          <p:nvPr/>
        </p:nvSpPr>
        <p:spPr bwMode="auto">
          <a:xfrm>
            <a:off x="1005508" y="4831145"/>
            <a:ext cx="173710" cy="1615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70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80ECD3E-3F52-4934-9FB3-7365BB660D01}"/>
              </a:ext>
            </a:extLst>
          </p:cNvPr>
          <p:cNvSpPr/>
          <p:nvPr/>
        </p:nvSpPr>
        <p:spPr>
          <a:xfrm>
            <a:off x="0" y="1"/>
            <a:ext cx="12192000" cy="4343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5B295320-975C-498D-AB29-29BE3B6DE70E}"/>
              </a:ext>
            </a:extLst>
          </p:cNvPr>
          <p:cNvSpPr/>
          <p:nvPr/>
        </p:nvSpPr>
        <p:spPr>
          <a:xfrm>
            <a:off x="1703217" y="190626"/>
            <a:ext cx="10222083" cy="434390"/>
          </a:xfrm>
          <a:prstGeom prst="roundRect">
            <a:avLst>
              <a:gd name="adj" fmla="val 12724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srgbClr val="A2959E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CF6BD492-483D-4F8F-9F3E-9DE1557347AF}"/>
              </a:ext>
            </a:extLst>
          </p:cNvPr>
          <p:cNvSpPr/>
          <p:nvPr/>
        </p:nvSpPr>
        <p:spPr>
          <a:xfrm>
            <a:off x="601916" y="190626"/>
            <a:ext cx="890587" cy="434390"/>
          </a:xfrm>
          <a:prstGeom prst="roundRect">
            <a:avLst>
              <a:gd name="adj" fmla="val 12724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200" dirty="0">
                <a:solidFill>
                  <a:srgbClr val="A2959E"/>
                </a:solidFill>
              </a:rPr>
              <a:t>contents</a:t>
            </a:r>
            <a:endParaRPr lang="ko-KR" altLang="en-US" sz="1200" dirty="0">
              <a:solidFill>
                <a:srgbClr val="A2959E"/>
              </a:solidFill>
            </a:endParaRPr>
          </a:p>
        </p:txBody>
      </p:sp>
      <p:sp>
        <p:nvSpPr>
          <p:cNvPr id="27" name="사각형: 둥근 위쪽 모서리 26">
            <a:extLst>
              <a:ext uri="{FF2B5EF4-FFF2-40B4-BE49-F238E27FC236}">
                <a16:creationId xmlns:a16="http://schemas.microsoft.com/office/drawing/2014/main" xmlns="" id="{4AB054DF-307A-4D29-BE6D-AE99F25DDAFC}"/>
              </a:ext>
            </a:extLst>
          </p:cNvPr>
          <p:cNvSpPr/>
          <p:nvPr/>
        </p:nvSpPr>
        <p:spPr>
          <a:xfrm rot="16200000">
            <a:off x="293354" y="254542"/>
            <a:ext cx="434390" cy="306558"/>
          </a:xfrm>
          <a:prstGeom prst="round2SameRect">
            <a:avLst>
              <a:gd name="adj1" fmla="val 15799"/>
              <a:gd name="adj2" fmla="val 0"/>
            </a:avLst>
          </a:prstGeom>
          <a:gradFill flip="none" rotWithShape="1">
            <a:gsLst>
              <a:gs pos="0">
                <a:srgbClr val="92D050"/>
              </a:gs>
              <a:gs pos="100000">
                <a:srgbClr val="00B05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xmlns="" id="{6A0F95CA-8EF5-4AD9-B7C7-6954C86B9596}"/>
              </a:ext>
            </a:extLst>
          </p:cNvPr>
          <p:cNvSpPr>
            <a:spLocks/>
          </p:cNvSpPr>
          <p:nvPr/>
        </p:nvSpPr>
        <p:spPr bwMode="auto">
          <a:xfrm>
            <a:off x="440123" y="34200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ko-KR" altLang="en-US" sz="700" b="1" dirty="0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461CE400-DC1C-4732-A9A1-1AF325FB7682}"/>
              </a:ext>
            </a:extLst>
          </p:cNvPr>
          <p:cNvSpPr/>
          <p:nvPr/>
        </p:nvSpPr>
        <p:spPr>
          <a:xfrm>
            <a:off x="522665" y="295610"/>
            <a:ext cx="109759" cy="1097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srgbClr val="00B050"/>
                </a:solidFill>
              </a:rPr>
              <a:t>5</a:t>
            </a:r>
            <a:endParaRPr lang="ko-KR" altLang="en-US" sz="7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0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80ECD3E-3F52-4934-9FB3-7365BB660D01}"/>
              </a:ext>
            </a:extLst>
          </p:cNvPr>
          <p:cNvSpPr/>
          <p:nvPr/>
        </p:nvSpPr>
        <p:spPr>
          <a:xfrm>
            <a:off x="0" y="1"/>
            <a:ext cx="12192000" cy="434390"/>
          </a:xfrm>
          <a:prstGeom prst="rect">
            <a:avLst/>
          </a:prstGeom>
          <a:solidFill>
            <a:srgbClr val="C9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5B295320-975C-498D-AB29-29BE3B6DE70E}"/>
              </a:ext>
            </a:extLst>
          </p:cNvPr>
          <p:cNvSpPr/>
          <p:nvPr/>
        </p:nvSpPr>
        <p:spPr>
          <a:xfrm>
            <a:off x="1703217" y="190626"/>
            <a:ext cx="10222083" cy="434390"/>
          </a:xfrm>
          <a:prstGeom prst="roundRect">
            <a:avLst>
              <a:gd name="adj" fmla="val 12724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srgbClr val="A2959E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CF6BD492-483D-4F8F-9F3E-9DE1557347AF}"/>
              </a:ext>
            </a:extLst>
          </p:cNvPr>
          <p:cNvSpPr/>
          <p:nvPr/>
        </p:nvSpPr>
        <p:spPr>
          <a:xfrm>
            <a:off x="601916" y="190626"/>
            <a:ext cx="890587" cy="434390"/>
          </a:xfrm>
          <a:prstGeom prst="roundRect">
            <a:avLst>
              <a:gd name="adj" fmla="val 12724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200" dirty="0">
                <a:solidFill>
                  <a:srgbClr val="A2959E"/>
                </a:solidFill>
              </a:rPr>
              <a:t>contents</a:t>
            </a:r>
            <a:endParaRPr lang="ko-KR" altLang="en-US" sz="1200" dirty="0">
              <a:solidFill>
                <a:srgbClr val="A2959E"/>
              </a:solidFill>
            </a:endParaRPr>
          </a:p>
        </p:txBody>
      </p:sp>
      <p:sp>
        <p:nvSpPr>
          <p:cNvPr id="27" name="사각형: 둥근 위쪽 모서리 26">
            <a:extLst>
              <a:ext uri="{FF2B5EF4-FFF2-40B4-BE49-F238E27FC236}">
                <a16:creationId xmlns:a16="http://schemas.microsoft.com/office/drawing/2014/main" xmlns="" id="{4AB054DF-307A-4D29-BE6D-AE99F25DDAFC}"/>
              </a:ext>
            </a:extLst>
          </p:cNvPr>
          <p:cNvSpPr/>
          <p:nvPr/>
        </p:nvSpPr>
        <p:spPr>
          <a:xfrm rot="16200000">
            <a:off x="293354" y="254542"/>
            <a:ext cx="434390" cy="306558"/>
          </a:xfrm>
          <a:prstGeom prst="round2SameRect">
            <a:avLst>
              <a:gd name="adj1" fmla="val 15799"/>
              <a:gd name="adj2" fmla="val 0"/>
            </a:avLst>
          </a:prstGeom>
          <a:gradFill flip="none" rotWithShape="1">
            <a:gsLst>
              <a:gs pos="0">
                <a:srgbClr val="2DC8FF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xmlns="" id="{6A0F95CA-8EF5-4AD9-B7C7-6954C86B9596}"/>
              </a:ext>
            </a:extLst>
          </p:cNvPr>
          <p:cNvSpPr>
            <a:spLocks/>
          </p:cNvSpPr>
          <p:nvPr/>
        </p:nvSpPr>
        <p:spPr bwMode="auto">
          <a:xfrm>
            <a:off x="440123" y="34200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ko-KR" altLang="en-US" sz="700" b="1" dirty="0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461CE400-DC1C-4732-A9A1-1AF325FB7682}"/>
              </a:ext>
            </a:extLst>
          </p:cNvPr>
          <p:cNvSpPr/>
          <p:nvPr/>
        </p:nvSpPr>
        <p:spPr>
          <a:xfrm>
            <a:off x="522665" y="295610"/>
            <a:ext cx="109759" cy="1097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srgbClr val="00B0F0"/>
                </a:solidFill>
              </a:rPr>
              <a:t>5</a:t>
            </a:r>
            <a:endParaRPr lang="ko-KR" altLang="en-US" sz="7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1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016170" y="1925571"/>
            <a:ext cx="2568452" cy="2568452"/>
          </a:xfrm>
          <a:prstGeom prst="ellipse">
            <a:avLst/>
          </a:prstGeom>
          <a:solidFill>
            <a:srgbClr val="EEF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238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247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233</a:t>
            </a:r>
          </a:p>
        </p:txBody>
      </p:sp>
      <p:sp>
        <p:nvSpPr>
          <p:cNvPr id="7" name="타원 6"/>
          <p:cNvSpPr/>
          <p:nvPr/>
        </p:nvSpPr>
        <p:spPr>
          <a:xfrm>
            <a:off x="1806551" y="1925571"/>
            <a:ext cx="2568452" cy="2568452"/>
          </a:xfrm>
          <a:prstGeom prst="ellipse">
            <a:avLst/>
          </a:prstGeom>
          <a:solidFill>
            <a:srgbClr val="FF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255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243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243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225789" y="1925571"/>
            <a:ext cx="2568452" cy="2568452"/>
          </a:xfrm>
          <a:prstGeom prst="ellipse">
            <a:avLst/>
          </a:prstGeom>
          <a:solidFill>
            <a:srgbClr val="EFF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239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251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249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9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3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와이드스크린</PresentationFormat>
  <Paragraphs>135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야놀자 야체 B</vt:lpstr>
      <vt:lpstr>Arial</vt:lpstr>
      <vt:lpstr>12_Office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2021-10-28T06:13:32Z</dcterms:created>
  <dcterms:modified xsi:type="dcterms:W3CDTF">2021-10-28T06:13:38Z</dcterms:modified>
</cp:coreProperties>
</file>