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5915" r:id="rId5"/>
  </p:sldMasterIdLst>
  <p:notesMasterIdLst>
    <p:notesMasterId r:id="rId9"/>
  </p:notesMasterIdLst>
  <p:handoutMasterIdLst>
    <p:handoutMasterId r:id="rId10"/>
  </p:handoutMasterIdLst>
  <p:sldIdLst>
    <p:sldId id="331" r:id="rId6"/>
    <p:sldId id="943" r:id="rId7"/>
    <p:sldId id="949" r:id="rId8"/>
  </p:sldIdLst>
  <p:sldSz cx="9144000" cy="6858000" type="screen4x3"/>
  <p:notesSz cx="6802438" cy="99345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7A3ED51-6AE1-4760-8447-0FFA9F78E345}">
          <p14:sldIdLst>
            <p14:sldId id="331"/>
            <p14:sldId id="943"/>
            <p14:sldId id="949"/>
          </p14:sldIdLst>
        </p14:section>
      </p14:sectionLst>
    </p:ext>
    <p:ext uri="{EFAFB233-063F-42B5-8137-9DF3F51BA10A}">
      <p15:sldGuideLst xmlns:p15="http://schemas.microsoft.com/office/powerpoint/2012/main">
        <p15:guide id="3" orient="horz" pos="4320" userDrawn="1">
          <p15:clr>
            <a:srgbClr val="A4A3A4"/>
          </p15:clr>
        </p15:guide>
        <p15:guide id="4" pos="55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9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D3D3D"/>
    <a:srgbClr val="7F7F7F"/>
    <a:srgbClr val="4F81BD"/>
    <a:srgbClr val="BFBFBF"/>
    <a:srgbClr val="5F5F5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75" autoAdjust="0"/>
    <p:restoredTop sz="96469" autoAdjust="0"/>
  </p:normalViewPr>
  <p:slideViewPr>
    <p:cSldViewPr snapToGrid="0" showGuides="1">
      <p:cViewPr varScale="1">
        <p:scale>
          <a:sx n="86" d="100"/>
          <a:sy n="86" d="100"/>
        </p:scale>
        <p:origin x="72" y="77"/>
      </p:cViewPr>
      <p:guideLst>
        <p:guide orient="horz" pos="4320"/>
        <p:guide pos="5579"/>
      </p:guideLst>
    </p:cSldViewPr>
  </p:slideViewPr>
  <p:outlineViewPr>
    <p:cViewPr>
      <p:scale>
        <a:sx n="25" d="100"/>
        <a:sy n="25" d="100"/>
      </p:scale>
      <p:origin x="0" y="-113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2" d="100"/>
          <a:sy n="62" d="100"/>
        </p:scale>
        <p:origin x="3235" y="58"/>
      </p:cViewPr>
      <p:guideLst>
        <p:guide orient="horz" pos="3129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0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988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2863" y="0"/>
            <a:ext cx="2947987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0E4BA-DA3A-4E05-BA6C-094298DA5706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6100"/>
            <a:ext cx="2947988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2863" y="9436100"/>
            <a:ext cx="2947987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81B0F-8D15-4380-9916-CEE6B574B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927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7723" cy="496729"/>
          </a:xfrm>
          <a:prstGeom prst="rect">
            <a:avLst/>
          </a:prstGeom>
        </p:spPr>
        <p:txBody>
          <a:bodyPr vert="horz" lIns="91385" tIns="45693" rIns="91385" bIns="45693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3141" y="0"/>
            <a:ext cx="2947723" cy="496729"/>
          </a:xfrm>
          <a:prstGeom prst="rect">
            <a:avLst/>
          </a:prstGeom>
        </p:spPr>
        <p:txBody>
          <a:bodyPr vert="horz" lIns="91385" tIns="45693" rIns="91385" bIns="45693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D2AFEE28-24C4-4AD4-AB1F-6A29DEB3856B}" type="datetimeFigureOut">
              <a:rPr lang="ko-KR" altLang="en-US"/>
              <a:pPr>
                <a:defRPr/>
              </a:pPr>
              <a:t>2021-10-15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4112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85" tIns="45693" rIns="91385" bIns="45693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244" y="4718923"/>
            <a:ext cx="5441950" cy="4470559"/>
          </a:xfrm>
          <a:prstGeom prst="rect">
            <a:avLst/>
          </a:prstGeom>
        </p:spPr>
        <p:txBody>
          <a:bodyPr vert="horz" lIns="91385" tIns="45693" rIns="91385" bIns="45693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6122"/>
            <a:ext cx="2947723" cy="496729"/>
          </a:xfrm>
          <a:prstGeom prst="rect">
            <a:avLst/>
          </a:prstGeom>
        </p:spPr>
        <p:txBody>
          <a:bodyPr vert="horz" lIns="91385" tIns="45693" rIns="91385" bIns="45693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3141" y="9436122"/>
            <a:ext cx="2947723" cy="496729"/>
          </a:xfrm>
          <a:prstGeom prst="rect">
            <a:avLst/>
          </a:prstGeom>
        </p:spPr>
        <p:txBody>
          <a:bodyPr vert="horz" lIns="91385" tIns="45693" rIns="91385" bIns="45693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85FE88A9-9F00-438F-B56A-9586458E968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8754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2495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화면설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 bwMode="auto">
          <a:xfrm>
            <a:off x="6839998" y="431998"/>
            <a:ext cx="2304001" cy="6219655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25714" rIns="25714"/>
          <a:lstStyle/>
          <a:p>
            <a:pPr algn="ctr">
              <a:defRPr/>
            </a:pPr>
            <a:endParaRPr lang="ko-KR" altLang="en-US" sz="571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0"/>
            <a:ext cx="9144000" cy="21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0" y="216000"/>
            <a:ext cx="9144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652896" cy="216000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0" dirty="0" smtClean="0">
                <a:latin typeface="+mn-ea"/>
                <a:ea typeface="+mn-ea"/>
              </a:rPr>
              <a:t>화면 경로</a:t>
            </a:r>
            <a:endParaRPr lang="ko-KR" altLang="en-US" sz="700" b="0" dirty="0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0" y="216000"/>
            <a:ext cx="652896" cy="216000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0" dirty="0" err="1" smtClean="0">
                <a:latin typeface="+mn-ea"/>
                <a:ea typeface="+mn-ea"/>
              </a:rPr>
              <a:t>화면명</a:t>
            </a:r>
            <a:endParaRPr lang="ko-KR" altLang="en-US" sz="700" b="0" dirty="0"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3883100" y="216000"/>
            <a:ext cx="652896" cy="216000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0" dirty="0" smtClean="0">
                <a:latin typeface="+mn-ea"/>
                <a:ea typeface="+mn-ea"/>
              </a:rPr>
              <a:t>Page</a:t>
            </a:r>
            <a:r>
              <a:rPr lang="en-US" altLang="ko-KR" sz="700" b="0" baseline="0" dirty="0" smtClean="0">
                <a:latin typeface="+mn-ea"/>
                <a:ea typeface="+mn-ea"/>
              </a:rPr>
              <a:t> ID</a:t>
            </a:r>
            <a:endParaRPr lang="ko-KR" altLang="en-US" sz="700" b="0" dirty="0"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6839996" y="216000"/>
            <a:ext cx="2304003" cy="216000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kern="1200" dirty="0" smtClean="0">
                <a:solidFill>
                  <a:schemeClr val="bg1"/>
                </a:solidFill>
                <a:latin typeface="+mn-ea"/>
                <a:ea typeface="+mn-ea"/>
                <a:cs typeface="Meiryo" panose="020B0604030504040204" pitchFamily="34" charset="-128"/>
              </a:rPr>
              <a:t>Description</a:t>
            </a:r>
            <a:endParaRPr kumimoji="0" lang="ko-KR" altLang="en-US" sz="700" b="0" kern="1200" dirty="0" smtClean="0">
              <a:solidFill>
                <a:schemeClr val="bg1"/>
              </a:solidFill>
              <a:latin typeface="+mn-ea"/>
              <a:ea typeface="+mn-ea"/>
              <a:cs typeface="Meiryo" panose="020B0604030504040204" pitchFamily="34" charset="-128"/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6839995" y="0"/>
            <a:ext cx="426653" cy="216000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0" smtClean="0">
                <a:latin typeface="+mn-ea"/>
                <a:ea typeface="+mn-ea"/>
              </a:rPr>
              <a:t>작성일</a:t>
            </a:r>
            <a:endParaRPr lang="ko-KR" altLang="en-US" sz="700" b="0" dirty="0"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8086169" y="0"/>
            <a:ext cx="426653" cy="216000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0" dirty="0" smtClean="0">
                <a:latin typeface="+mn-ea"/>
                <a:ea typeface="+mn-ea"/>
              </a:rPr>
              <a:t>작성자</a:t>
            </a:r>
            <a:endParaRPr lang="ko-KR" altLang="en-US" sz="700" b="0" dirty="0">
              <a:latin typeface="+mn-ea"/>
              <a:ea typeface="+mn-ea"/>
            </a:endParaRPr>
          </a:p>
        </p:txBody>
      </p:sp>
      <p:sp>
        <p:nvSpPr>
          <p:cNvPr id="17" name="직사각형 16"/>
          <p:cNvSpPr/>
          <p:nvPr userDrawn="1"/>
        </p:nvSpPr>
        <p:spPr bwMode="auto">
          <a:xfrm>
            <a:off x="0" y="431998"/>
            <a:ext cx="6839995" cy="62196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25714" rIns="25714"/>
          <a:lstStyle/>
          <a:p>
            <a:pPr algn="ctr">
              <a:defRPr/>
            </a:pPr>
            <a:endParaRPr lang="ko-KR" altLang="en-US" sz="571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Button"/>
          <p:cNvSpPr>
            <a:spLocks/>
          </p:cNvSpPr>
          <p:nvPr userDrawn="1"/>
        </p:nvSpPr>
        <p:spPr bwMode="auto">
          <a:xfrm>
            <a:off x="0" y="441197"/>
            <a:ext cx="6839995" cy="20680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 smtClean="0">
                <a:solidFill>
                  <a:srgbClr val="262626"/>
                </a:solidFill>
                <a:latin typeface="+mn-ea"/>
              </a:rPr>
              <a:t>GNB</a:t>
            </a:r>
          </a:p>
        </p:txBody>
      </p:sp>
      <p:sp>
        <p:nvSpPr>
          <p:cNvPr id="28" name="Button"/>
          <p:cNvSpPr>
            <a:spLocks/>
          </p:cNvSpPr>
          <p:nvPr userDrawn="1"/>
        </p:nvSpPr>
        <p:spPr bwMode="auto">
          <a:xfrm>
            <a:off x="0" y="6651777"/>
            <a:ext cx="6839995" cy="20680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 smtClean="0">
                <a:solidFill>
                  <a:srgbClr val="262626"/>
                </a:solidFill>
                <a:latin typeface="+mn-ea"/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096168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화면설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 bwMode="auto">
          <a:xfrm>
            <a:off x="6839998" y="431998"/>
            <a:ext cx="2304001" cy="6219655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25714" rIns="25714"/>
          <a:lstStyle/>
          <a:p>
            <a:pPr algn="ctr">
              <a:defRPr/>
            </a:pPr>
            <a:endParaRPr lang="ko-KR" altLang="en-US" sz="571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0"/>
            <a:ext cx="9144000" cy="21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0" y="216000"/>
            <a:ext cx="9144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652896" cy="216000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0" dirty="0" smtClean="0">
                <a:latin typeface="+mn-ea"/>
                <a:ea typeface="+mn-ea"/>
              </a:rPr>
              <a:t>화면 경로</a:t>
            </a:r>
            <a:endParaRPr lang="ko-KR" altLang="en-US" sz="700" b="0" dirty="0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0" y="216000"/>
            <a:ext cx="652896" cy="216000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0" dirty="0" err="1" smtClean="0">
                <a:latin typeface="+mn-ea"/>
                <a:ea typeface="+mn-ea"/>
              </a:rPr>
              <a:t>화면명</a:t>
            </a:r>
            <a:endParaRPr lang="ko-KR" altLang="en-US" sz="700" b="0" dirty="0"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3883100" y="216000"/>
            <a:ext cx="652896" cy="216000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0" dirty="0" smtClean="0">
                <a:latin typeface="+mn-ea"/>
                <a:ea typeface="+mn-ea"/>
              </a:rPr>
              <a:t>Page</a:t>
            </a:r>
            <a:r>
              <a:rPr lang="en-US" altLang="ko-KR" sz="700" b="0" baseline="0" dirty="0" smtClean="0">
                <a:latin typeface="+mn-ea"/>
                <a:ea typeface="+mn-ea"/>
              </a:rPr>
              <a:t> ID</a:t>
            </a:r>
            <a:endParaRPr lang="ko-KR" altLang="en-US" sz="700" b="0" dirty="0"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6839996" y="216000"/>
            <a:ext cx="2304003" cy="216000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kern="1200" dirty="0" smtClean="0">
                <a:solidFill>
                  <a:schemeClr val="bg1"/>
                </a:solidFill>
                <a:latin typeface="+mn-ea"/>
                <a:ea typeface="+mn-ea"/>
                <a:cs typeface="Meiryo" panose="020B0604030504040204" pitchFamily="34" charset="-128"/>
              </a:rPr>
              <a:t>Description</a:t>
            </a:r>
            <a:endParaRPr kumimoji="0" lang="ko-KR" altLang="en-US" sz="700" b="0" kern="1200" dirty="0" smtClean="0">
              <a:solidFill>
                <a:schemeClr val="bg1"/>
              </a:solidFill>
              <a:latin typeface="+mn-ea"/>
              <a:ea typeface="+mn-ea"/>
              <a:cs typeface="Meiryo" panose="020B0604030504040204" pitchFamily="34" charset="-128"/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6839995" y="0"/>
            <a:ext cx="426653" cy="216000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0" smtClean="0">
                <a:latin typeface="+mn-ea"/>
                <a:ea typeface="+mn-ea"/>
              </a:rPr>
              <a:t>작성일</a:t>
            </a:r>
            <a:endParaRPr lang="ko-KR" altLang="en-US" sz="700" b="0" dirty="0"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8086169" y="0"/>
            <a:ext cx="426653" cy="216000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0" dirty="0" smtClean="0">
                <a:latin typeface="+mn-ea"/>
                <a:ea typeface="+mn-ea"/>
              </a:rPr>
              <a:t>작성자</a:t>
            </a:r>
            <a:endParaRPr lang="ko-KR" altLang="en-US" sz="700" b="0" dirty="0">
              <a:latin typeface="+mn-ea"/>
              <a:ea typeface="+mn-ea"/>
            </a:endParaRPr>
          </a:p>
        </p:txBody>
      </p:sp>
      <p:sp>
        <p:nvSpPr>
          <p:cNvPr id="17" name="직사각형 16"/>
          <p:cNvSpPr/>
          <p:nvPr userDrawn="1"/>
        </p:nvSpPr>
        <p:spPr bwMode="auto">
          <a:xfrm>
            <a:off x="0" y="431998"/>
            <a:ext cx="6839995" cy="62196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25714" rIns="25714"/>
          <a:lstStyle/>
          <a:p>
            <a:pPr algn="ctr">
              <a:defRPr/>
            </a:pPr>
            <a:endParaRPr lang="ko-KR" altLang="en-US" sz="571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직사각형 25"/>
          <p:cNvSpPr/>
          <p:nvPr userDrawn="1"/>
        </p:nvSpPr>
        <p:spPr>
          <a:xfrm>
            <a:off x="0" y="443106"/>
            <a:ext cx="6845619" cy="23948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이전  페이지 계속 ▲</a:t>
            </a:r>
            <a:endParaRPr lang="ko-KR" altLang="en-US" sz="900" dirty="0"/>
          </a:p>
        </p:txBody>
      </p:sp>
      <p:sp>
        <p:nvSpPr>
          <p:cNvPr id="28" name="Button"/>
          <p:cNvSpPr>
            <a:spLocks/>
          </p:cNvSpPr>
          <p:nvPr userDrawn="1"/>
        </p:nvSpPr>
        <p:spPr bwMode="auto">
          <a:xfrm>
            <a:off x="0" y="6651777"/>
            <a:ext cx="6839995" cy="20680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 smtClean="0">
                <a:solidFill>
                  <a:srgbClr val="262626"/>
                </a:solidFill>
                <a:latin typeface="+mn-ea"/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230063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화면설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 bwMode="auto">
          <a:xfrm>
            <a:off x="6839998" y="431998"/>
            <a:ext cx="2304001" cy="6219655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25714" rIns="25714"/>
          <a:lstStyle/>
          <a:p>
            <a:pPr algn="ctr">
              <a:defRPr/>
            </a:pPr>
            <a:endParaRPr lang="ko-KR" altLang="en-US" sz="571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0"/>
            <a:ext cx="9144000" cy="21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0" y="216000"/>
            <a:ext cx="9144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652896" cy="216000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0" dirty="0" smtClean="0">
                <a:latin typeface="+mn-ea"/>
                <a:ea typeface="+mn-ea"/>
              </a:rPr>
              <a:t>화면 경로</a:t>
            </a:r>
            <a:endParaRPr lang="ko-KR" altLang="en-US" sz="700" b="0" dirty="0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0" y="216000"/>
            <a:ext cx="652896" cy="216000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0" dirty="0" err="1" smtClean="0">
                <a:latin typeface="+mn-ea"/>
                <a:ea typeface="+mn-ea"/>
              </a:rPr>
              <a:t>화면명</a:t>
            </a:r>
            <a:endParaRPr lang="ko-KR" altLang="en-US" sz="700" b="0" dirty="0"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3883100" y="216000"/>
            <a:ext cx="652896" cy="216000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0" dirty="0" smtClean="0">
                <a:latin typeface="+mn-ea"/>
                <a:ea typeface="+mn-ea"/>
              </a:rPr>
              <a:t>Page</a:t>
            </a:r>
            <a:r>
              <a:rPr lang="en-US" altLang="ko-KR" sz="700" b="0" baseline="0" dirty="0" smtClean="0">
                <a:latin typeface="+mn-ea"/>
                <a:ea typeface="+mn-ea"/>
              </a:rPr>
              <a:t> ID</a:t>
            </a:r>
            <a:endParaRPr lang="ko-KR" altLang="en-US" sz="700" b="0" dirty="0"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6839996" y="216000"/>
            <a:ext cx="2304003" cy="216000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kern="1200" dirty="0" smtClean="0">
                <a:solidFill>
                  <a:schemeClr val="bg1"/>
                </a:solidFill>
                <a:latin typeface="+mn-ea"/>
                <a:ea typeface="+mn-ea"/>
                <a:cs typeface="Meiryo" panose="020B0604030504040204" pitchFamily="34" charset="-128"/>
              </a:rPr>
              <a:t>Description</a:t>
            </a:r>
            <a:endParaRPr kumimoji="0" lang="ko-KR" altLang="en-US" sz="700" b="0" kern="1200" dirty="0" smtClean="0">
              <a:solidFill>
                <a:schemeClr val="bg1"/>
              </a:solidFill>
              <a:latin typeface="+mn-ea"/>
              <a:ea typeface="+mn-ea"/>
              <a:cs typeface="Meiryo" panose="020B0604030504040204" pitchFamily="34" charset="-128"/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6839995" y="0"/>
            <a:ext cx="426653" cy="216000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0" smtClean="0">
                <a:latin typeface="+mn-ea"/>
                <a:ea typeface="+mn-ea"/>
              </a:rPr>
              <a:t>작성일</a:t>
            </a:r>
            <a:endParaRPr lang="ko-KR" altLang="en-US" sz="700" b="0" dirty="0"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8086169" y="0"/>
            <a:ext cx="426653" cy="216000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0" dirty="0" smtClean="0">
                <a:latin typeface="+mn-ea"/>
                <a:ea typeface="+mn-ea"/>
              </a:rPr>
              <a:t>작성자</a:t>
            </a:r>
            <a:endParaRPr lang="ko-KR" altLang="en-US" sz="700" b="0" dirty="0">
              <a:latin typeface="+mn-ea"/>
              <a:ea typeface="+mn-ea"/>
            </a:endParaRPr>
          </a:p>
        </p:txBody>
      </p:sp>
      <p:sp>
        <p:nvSpPr>
          <p:cNvPr id="17" name="직사각형 16"/>
          <p:cNvSpPr/>
          <p:nvPr userDrawn="1"/>
        </p:nvSpPr>
        <p:spPr bwMode="auto">
          <a:xfrm>
            <a:off x="0" y="431998"/>
            <a:ext cx="6839995" cy="62196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25714" rIns="25714"/>
          <a:lstStyle/>
          <a:p>
            <a:pPr algn="ctr">
              <a:defRPr/>
            </a:pPr>
            <a:endParaRPr lang="ko-KR" altLang="en-US" sz="571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/>
          <p:cNvSpPr/>
          <p:nvPr userDrawn="1"/>
        </p:nvSpPr>
        <p:spPr>
          <a:xfrm>
            <a:off x="0" y="6614660"/>
            <a:ext cx="6845619" cy="23948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다음  페이지 계속 ▼</a:t>
            </a:r>
            <a:endParaRPr lang="ko-KR" altLang="en-US" sz="900" dirty="0"/>
          </a:p>
        </p:txBody>
      </p:sp>
      <p:sp>
        <p:nvSpPr>
          <p:cNvPr id="28" name="Button"/>
          <p:cNvSpPr>
            <a:spLocks/>
          </p:cNvSpPr>
          <p:nvPr userDrawn="1"/>
        </p:nvSpPr>
        <p:spPr bwMode="auto">
          <a:xfrm>
            <a:off x="0" y="441197"/>
            <a:ext cx="6839995" cy="20680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 smtClean="0">
                <a:solidFill>
                  <a:srgbClr val="262626"/>
                </a:solidFill>
                <a:latin typeface="+mn-ea"/>
              </a:rPr>
              <a:t>GNB</a:t>
            </a:r>
          </a:p>
        </p:txBody>
      </p:sp>
    </p:spTree>
    <p:extLst>
      <p:ext uri="{BB962C8B-B14F-4D97-AF65-F5344CB8AC3E}">
        <p14:creationId xmlns:p14="http://schemas.microsoft.com/office/powerpoint/2010/main" val="2396849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화면설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 bwMode="auto">
          <a:xfrm>
            <a:off x="6839998" y="431998"/>
            <a:ext cx="2304001" cy="6219655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25714" rIns="25714"/>
          <a:lstStyle/>
          <a:p>
            <a:pPr algn="ctr">
              <a:defRPr/>
            </a:pPr>
            <a:endParaRPr lang="ko-KR" altLang="en-US" sz="571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0"/>
            <a:ext cx="9144000" cy="21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0" y="216000"/>
            <a:ext cx="9144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652896" cy="216000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0" dirty="0" smtClean="0">
                <a:latin typeface="+mn-ea"/>
                <a:ea typeface="+mn-ea"/>
              </a:rPr>
              <a:t>화면 경로</a:t>
            </a:r>
            <a:endParaRPr lang="ko-KR" altLang="en-US" sz="700" b="0" dirty="0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0" y="216000"/>
            <a:ext cx="652896" cy="216000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0" dirty="0" err="1" smtClean="0">
                <a:latin typeface="+mn-ea"/>
                <a:ea typeface="+mn-ea"/>
              </a:rPr>
              <a:t>화면명</a:t>
            </a:r>
            <a:endParaRPr lang="ko-KR" altLang="en-US" sz="700" b="0" dirty="0"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3883100" y="216000"/>
            <a:ext cx="652896" cy="216000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0" dirty="0" smtClean="0">
                <a:latin typeface="+mn-ea"/>
                <a:ea typeface="+mn-ea"/>
              </a:rPr>
              <a:t>Page</a:t>
            </a:r>
            <a:r>
              <a:rPr lang="en-US" altLang="ko-KR" sz="700" b="0" baseline="0" dirty="0" smtClean="0">
                <a:latin typeface="+mn-ea"/>
                <a:ea typeface="+mn-ea"/>
              </a:rPr>
              <a:t> ID</a:t>
            </a:r>
            <a:endParaRPr lang="ko-KR" altLang="en-US" sz="700" b="0" dirty="0"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6839996" y="216000"/>
            <a:ext cx="2304003" cy="216000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kern="1200" dirty="0" smtClean="0">
                <a:solidFill>
                  <a:schemeClr val="bg1"/>
                </a:solidFill>
                <a:latin typeface="+mn-ea"/>
                <a:ea typeface="+mn-ea"/>
                <a:cs typeface="Meiryo" panose="020B0604030504040204" pitchFamily="34" charset="-128"/>
              </a:rPr>
              <a:t>Description</a:t>
            </a:r>
            <a:endParaRPr kumimoji="0" lang="ko-KR" altLang="en-US" sz="700" b="0" kern="1200" dirty="0" smtClean="0">
              <a:solidFill>
                <a:schemeClr val="bg1"/>
              </a:solidFill>
              <a:latin typeface="+mn-ea"/>
              <a:ea typeface="+mn-ea"/>
              <a:cs typeface="Meiryo" panose="020B0604030504040204" pitchFamily="34" charset="-128"/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6839995" y="0"/>
            <a:ext cx="426653" cy="216000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0" smtClean="0">
                <a:latin typeface="+mn-ea"/>
                <a:ea typeface="+mn-ea"/>
              </a:rPr>
              <a:t>작성일</a:t>
            </a:r>
            <a:endParaRPr lang="ko-KR" altLang="en-US" sz="700" b="0" dirty="0"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8086169" y="0"/>
            <a:ext cx="426653" cy="216000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0" dirty="0" smtClean="0">
                <a:latin typeface="+mn-ea"/>
                <a:ea typeface="+mn-ea"/>
              </a:rPr>
              <a:t>작성자</a:t>
            </a:r>
            <a:endParaRPr lang="ko-KR" altLang="en-US" sz="700" b="0" dirty="0">
              <a:latin typeface="+mn-ea"/>
              <a:ea typeface="+mn-ea"/>
            </a:endParaRPr>
          </a:p>
        </p:txBody>
      </p:sp>
      <p:sp>
        <p:nvSpPr>
          <p:cNvPr id="17" name="직사각형 16"/>
          <p:cNvSpPr/>
          <p:nvPr userDrawn="1"/>
        </p:nvSpPr>
        <p:spPr bwMode="auto">
          <a:xfrm>
            <a:off x="0" y="431998"/>
            <a:ext cx="6839995" cy="62196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25714" rIns="25714"/>
          <a:lstStyle/>
          <a:p>
            <a:pPr algn="ctr">
              <a:defRPr/>
            </a:pPr>
            <a:endParaRPr lang="ko-KR" altLang="en-US" sz="571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8808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035" y="274524"/>
            <a:ext cx="8226658" cy="114252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199" y="1600199"/>
            <a:ext cx="4038599" cy="2196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199" y="1600199"/>
            <a:ext cx="4038599" cy="2196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6027" y="3984219"/>
            <a:ext cx="4038599" cy="2196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7027" y="3984219"/>
            <a:ext cx="4038599" cy="2196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035" y="6353729"/>
            <a:ext cx="2132837" cy="364974"/>
          </a:xfrm>
          <a:prstGeom prst="rect">
            <a:avLst/>
          </a:prstGeom>
        </p:spPr>
        <p:txBody>
          <a:bodyPr/>
          <a:lstStyle/>
          <a:p>
            <a:pPr lvl="0"/>
            <a:fld id="{D8D7A7C4-C82A-4D21-9AB0-F0C5A1D3EF09}" type="datetime1">
              <a:rPr lang="ko-KR" altLang="en-US" smtClean="0"/>
              <a:pPr lvl="0"/>
              <a:t>2021-10-15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083" y="6353729"/>
            <a:ext cx="2894564" cy="364974"/>
          </a:xfrm>
          <a:prstGeom prst="rect">
            <a:avLst/>
          </a:prstGeom>
        </p:spPr>
        <p:txBody>
          <a:bodyPr/>
          <a:lstStyle/>
          <a:p>
            <a:pPr lvl="0"/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3154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104776" y="525463"/>
            <a:ext cx="89519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 userDrawn="1"/>
        </p:nvSpPr>
        <p:spPr>
          <a:xfrm>
            <a:off x="0" y="188915"/>
            <a:ext cx="115888" cy="5032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" name="슬라이드 번호 개체 틀 5"/>
          <p:cNvSpPr txBox="1">
            <a:spLocks/>
          </p:cNvSpPr>
          <p:nvPr userDrawn="1"/>
        </p:nvSpPr>
        <p:spPr>
          <a:xfrm>
            <a:off x="6902450" y="6597652"/>
            <a:ext cx="2133600" cy="246063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r" defTabSz="914400" rtl="0" eaLnBrk="1" latinLnBrk="1" hangingPunct="1">
              <a:defRPr sz="900" b="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CD39E32F-9986-4533-84F8-9F6E10507E2F}" type="slidenum">
              <a:rPr kumimoji="0" lang="ko-KR" altLang="en-US" sz="831" b="1" smtClean="0">
                <a:solidFill>
                  <a:schemeClr val="bg1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 sz="831" b="1" dirty="0">
              <a:solidFill>
                <a:schemeClr val="bg1"/>
              </a:solidFill>
            </a:endParaRPr>
          </a:p>
        </p:txBody>
      </p:sp>
      <p:sp>
        <p:nvSpPr>
          <p:cNvPr id="12" name="슬라이드 번호 개체 틀 5"/>
          <p:cNvSpPr txBox="1">
            <a:spLocks/>
          </p:cNvSpPr>
          <p:nvPr userDrawn="1"/>
        </p:nvSpPr>
        <p:spPr>
          <a:xfrm>
            <a:off x="7010400" y="6597652"/>
            <a:ext cx="2133600" cy="246063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r" defTabSz="914400" rtl="0" eaLnBrk="1" latinLnBrk="1" hangingPunct="1">
              <a:defRPr sz="900" b="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CD39E32F-9986-4533-84F8-9F6E10507E2F}" type="slidenum">
              <a:rPr kumimoji="0" lang="ko-KR" altLang="en-US" sz="831" b="1" smtClean="0">
                <a:solidFill>
                  <a:schemeClr val="bg1">
                    <a:lumMod val="50000"/>
                  </a:scheme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 sz="831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69325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104776" y="525463"/>
            <a:ext cx="89519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 userDrawn="1"/>
        </p:nvSpPr>
        <p:spPr>
          <a:xfrm>
            <a:off x="0" y="188915"/>
            <a:ext cx="115888" cy="5032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" name="슬라이드 번호 개체 틀 5"/>
          <p:cNvSpPr txBox="1">
            <a:spLocks/>
          </p:cNvSpPr>
          <p:nvPr userDrawn="1"/>
        </p:nvSpPr>
        <p:spPr>
          <a:xfrm>
            <a:off x="7010400" y="6597652"/>
            <a:ext cx="2133600" cy="246063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r" defTabSz="914400" rtl="0" eaLnBrk="1" latinLnBrk="1" hangingPunct="1">
              <a:defRPr sz="900" b="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CD39E32F-9986-4533-84F8-9F6E10507E2F}" type="slidenum">
              <a:rPr kumimoji="0" lang="ko-KR" altLang="en-US" sz="831" b="1" smtClean="0">
                <a:solidFill>
                  <a:schemeClr val="bg1">
                    <a:lumMod val="50000"/>
                  </a:scheme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 sz="831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6"/>
          </p:nvPr>
        </p:nvSpPr>
        <p:spPr>
          <a:xfrm>
            <a:off x="185052" y="196414"/>
            <a:ext cx="3967380" cy="288422"/>
          </a:xfrm>
          <a:prstGeom prst="rect">
            <a:avLst/>
          </a:prstGeom>
        </p:spPr>
        <p:txBody>
          <a:bodyPr lIns="36000" tIns="0" rIns="0" bIns="0" anchor="ctr">
            <a:normAutofit/>
          </a:bodyPr>
          <a:lstStyle>
            <a:lvl1pPr marL="0" indent="0" algn="just">
              <a:buNone/>
              <a:defRPr sz="1477" b="1">
                <a:latin typeface="+mn-ea"/>
                <a:ea typeface="+mn-ea"/>
              </a:defRPr>
            </a:lvl1pPr>
            <a:lvl2pPr>
              <a:defRPr sz="738"/>
            </a:lvl2pPr>
            <a:lvl3pPr>
              <a:defRPr sz="738"/>
            </a:lvl3pPr>
            <a:lvl4pPr>
              <a:defRPr sz="738"/>
            </a:lvl4pPr>
            <a:lvl5pPr>
              <a:defRPr sz="738"/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796561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/>
          </p:cNvSpPr>
          <p:nvPr userDrawn="1"/>
        </p:nvSpPr>
        <p:spPr>
          <a:xfrm>
            <a:off x="6902450" y="6597652"/>
            <a:ext cx="2133600" cy="246063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r" defTabSz="914400" rtl="0" eaLnBrk="1" latinLnBrk="1" hangingPunct="1">
              <a:defRPr sz="900" b="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CD39E32F-9986-4533-84F8-9F6E10507E2F}" type="slidenum">
              <a:rPr kumimoji="0" lang="ko-KR" altLang="en-US" sz="831" b="1" smtClean="0">
                <a:solidFill>
                  <a:schemeClr val="bg1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 sz="831" b="1" dirty="0">
              <a:solidFill>
                <a:schemeClr val="bg1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6"/>
          </p:nvPr>
        </p:nvSpPr>
        <p:spPr>
          <a:xfrm>
            <a:off x="185052" y="196414"/>
            <a:ext cx="3967380" cy="288422"/>
          </a:xfrm>
          <a:prstGeom prst="rect">
            <a:avLst/>
          </a:prstGeom>
        </p:spPr>
        <p:txBody>
          <a:bodyPr lIns="36000" tIns="0" rIns="0" bIns="0" anchor="ctr">
            <a:normAutofit/>
          </a:bodyPr>
          <a:lstStyle>
            <a:lvl1pPr marL="0" indent="0" algn="just">
              <a:buNone/>
              <a:defRPr sz="1477" b="1">
                <a:latin typeface="+mn-ea"/>
                <a:ea typeface="+mn-ea"/>
              </a:defRPr>
            </a:lvl1pPr>
            <a:lvl2pPr>
              <a:defRPr sz="738"/>
            </a:lvl2pPr>
            <a:lvl3pPr>
              <a:defRPr sz="738"/>
            </a:lvl3pPr>
            <a:lvl4pPr>
              <a:defRPr sz="738"/>
            </a:lvl4pPr>
            <a:lvl5pPr>
              <a:defRPr sz="738"/>
            </a:lvl5pPr>
          </a:lstStyle>
          <a:p>
            <a:pPr lvl="0"/>
            <a:endParaRPr lang="ko-KR" altLang="en-US" dirty="0"/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7010400" y="6597652"/>
            <a:ext cx="2133600" cy="246063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r" defTabSz="914400" rtl="0" eaLnBrk="1" latinLnBrk="1" hangingPunct="1">
              <a:defRPr sz="900" b="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CD39E32F-9986-4533-84F8-9F6E10507E2F}" type="slidenum">
              <a:rPr kumimoji="0" lang="ko-KR" altLang="en-US" sz="831" b="1" smtClean="0">
                <a:solidFill>
                  <a:schemeClr val="bg1">
                    <a:lumMod val="50000"/>
                  </a:scheme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 sz="831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16040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0" y="2745000"/>
            <a:ext cx="162000" cy="68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23" dirty="0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235169" y="3249056"/>
            <a:ext cx="8769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슬라이드 번호 개체 틀 5"/>
          <p:cNvSpPr txBox="1">
            <a:spLocks/>
          </p:cNvSpPr>
          <p:nvPr userDrawn="1"/>
        </p:nvSpPr>
        <p:spPr>
          <a:xfrm>
            <a:off x="6902896" y="6597352"/>
            <a:ext cx="2133600" cy="246360"/>
          </a:xfrm>
          <a:prstGeom prst="rect">
            <a:avLst/>
          </a:prstGeom>
        </p:spPr>
        <p:txBody>
          <a:bodyPr vert="horz" lIns="84406" tIns="42203" rIns="84406" bIns="42203" rtlCol="0" anchor="ctr"/>
          <a:lstStyle>
            <a:defPPr>
              <a:defRPr lang="ko-KR"/>
            </a:defPPr>
            <a:lvl1pPr marL="0" algn="r" defTabSz="914400" rtl="0" eaLnBrk="1" latinLnBrk="1" hangingPunct="1">
              <a:defRPr sz="900" b="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A268C94-A6BE-4F20-8E4B-4FF85EEA97CB}" type="slidenum">
              <a:rPr lang="ko-KR" altLang="en-US" sz="831" b="1" smtClean="0">
                <a:solidFill>
                  <a:schemeClr val="bg1"/>
                </a:solidFill>
              </a:rPr>
              <a:pPr/>
              <a:t>‹#›</a:t>
            </a:fld>
            <a:endParaRPr lang="ko-KR" altLang="en-US" sz="831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46277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메뉴별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0" y="1295706"/>
            <a:ext cx="162000" cy="68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23" dirty="0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235169" y="1799762"/>
            <a:ext cx="8769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내용 개체 틀 2"/>
          <p:cNvSpPr>
            <a:spLocks noGrp="1"/>
          </p:cNvSpPr>
          <p:nvPr>
            <p:ph idx="13"/>
          </p:nvPr>
        </p:nvSpPr>
        <p:spPr>
          <a:xfrm>
            <a:off x="150936" y="1216762"/>
            <a:ext cx="8835552" cy="504056"/>
          </a:xfrm>
          <a:prstGeom prst="rect">
            <a:avLst/>
          </a:prstGeom>
        </p:spPr>
        <p:txBody>
          <a:bodyPr/>
          <a:lstStyle>
            <a:lvl1pPr marL="211021" indent="-211021" algn="l" defTabSz="844083" rtl="0" eaLnBrk="1" latinLnBrk="1" hangingPunct="1">
              <a:lnSpc>
                <a:spcPct val="90000"/>
              </a:lnSpc>
              <a:spcBef>
                <a:spcPts val="923"/>
              </a:spcBef>
              <a:buFont typeface="Arial" panose="020B0604020202020204" pitchFamily="34" charset="0"/>
              <a:buNone/>
              <a:defRPr lang="ko-KR" altLang="en-US" sz="2215" b="1" kern="1200" dirty="0" smtClean="0"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  <a:cs typeface="Calibri" pitchFamily="34" charset="0"/>
              </a:defRPr>
            </a:lvl1pPr>
            <a:lvl2pPr>
              <a:defRPr sz="1846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846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846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1846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1" name="슬라이드 번호 개체 틀 5"/>
          <p:cNvSpPr txBox="1">
            <a:spLocks/>
          </p:cNvSpPr>
          <p:nvPr userDrawn="1"/>
        </p:nvSpPr>
        <p:spPr>
          <a:xfrm>
            <a:off x="6902896" y="6597352"/>
            <a:ext cx="2133600" cy="246360"/>
          </a:xfrm>
          <a:prstGeom prst="rect">
            <a:avLst/>
          </a:prstGeom>
        </p:spPr>
        <p:txBody>
          <a:bodyPr vert="horz" lIns="84406" tIns="42203" rIns="84406" bIns="42203" rtlCol="0" anchor="ctr"/>
          <a:lstStyle>
            <a:defPPr>
              <a:defRPr lang="ko-KR"/>
            </a:defPPr>
            <a:lvl1pPr marL="0" algn="r" defTabSz="914400" rtl="0" eaLnBrk="1" latinLnBrk="1" hangingPunct="1">
              <a:defRPr sz="900" b="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A268C94-A6BE-4F20-8E4B-4FF85EEA97CB}" type="slidenum">
              <a:rPr lang="ko-KR" altLang="en-US" sz="831" b="1" smtClean="0">
                <a:solidFill>
                  <a:schemeClr val="bg1"/>
                </a:solidFill>
              </a:rPr>
              <a:pPr/>
              <a:t>‹#›</a:t>
            </a:fld>
            <a:endParaRPr lang="ko-KR" altLang="en-US" sz="831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5964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9151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0" y="2745000"/>
            <a:ext cx="162000" cy="68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23" dirty="0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235169" y="3249056"/>
            <a:ext cx="8769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슬라이드 번호 개체 틀 5"/>
          <p:cNvSpPr txBox="1">
            <a:spLocks/>
          </p:cNvSpPr>
          <p:nvPr userDrawn="1"/>
        </p:nvSpPr>
        <p:spPr>
          <a:xfrm>
            <a:off x="6902896" y="6597352"/>
            <a:ext cx="2133600" cy="246360"/>
          </a:xfrm>
          <a:prstGeom prst="rect">
            <a:avLst/>
          </a:prstGeom>
        </p:spPr>
        <p:txBody>
          <a:bodyPr vert="horz" lIns="84406" tIns="42203" rIns="84406" bIns="42203" rtlCol="0" anchor="ctr"/>
          <a:lstStyle>
            <a:defPPr>
              <a:defRPr lang="ko-KR"/>
            </a:defPPr>
            <a:lvl1pPr marL="0" algn="r" defTabSz="914400" rtl="0" eaLnBrk="1" latinLnBrk="1" hangingPunct="1">
              <a:defRPr sz="900" b="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A268C94-A6BE-4F20-8E4B-4FF85EEA97CB}" type="slidenum">
              <a:rPr lang="ko-KR" altLang="en-US" sz="831" b="1" smtClean="0">
                <a:solidFill>
                  <a:schemeClr val="bg1"/>
                </a:solidFill>
              </a:rPr>
              <a:pPr/>
              <a:t>‹#›</a:t>
            </a:fld>
            <a:endParaRPr lang="ko-KR" altLang="en-US" sz="831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84809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화면설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 bwMode="auto">
          <a:xfrm>
            <a:off x="6839998" y="431998"/>
            <a:ext cx="2304001" cy="6219655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25714" rIns="25714"/>
          <a:lstStyle/>
          <a:p>
            <a:pPr algn="ctr">
              <a:defRPr/>
            </a:pPr>
            <a:endParaRPr lang="ko-KR" altLang="en-US" sz="571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0"/>
            <a:ext cx="9144000" cy="21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0" y="216000"/>
            <a:ext cx="9144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652896" cy="216000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0" dirty="0" smtClean="0">
                <a:latin typeface="+mn-ea"/>
                <a:ea typeface="+mn-ea"/>
              </a:rPr>
              <a:t>화면 경로</a:t>
            </a:r>
            <a:endParaRPr lang="ko-KR" altLang="en-US" sz="700" b="0" dirty="0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0" y="216000"/>
            <a:ext cx="652896" cy="216000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0" dirty="0" err="1" smtClean="0">
                <a:latin typeface="+mn-ea"/>
                <a:ea typeface="+mn-ea"/>
              </a:rPr>
              <a:t>화면명</a:t>
            </a:r>
            <a:endParaRPr lang="ko-KR" altLang="en-US" sz="700" b="0" dirty="0"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3883100" y="216000"/>
            <a:ext cx="652896" cy="216000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0" dirty="0" smtClean="0">
                <a:latin typeface="+mn-ea"/>
                <a:ea typeface="+mn-ea"/>
              </a:rPr>
              <a:t>Page</a:t>
            </a:r>
            <a:r>
              <a:rPr lang="en-US" altLang="ko-KR" sz="700" b="0" baseline="0" dirty="0" smtClean="0">
                <a:latin typeface="+mn-ea"/>
                <a:ea typeface="+mn-ea"/>
              </a:rPr>
              <a:t> ID</a:t>
            </a:r>
            <a:endParaRPr lang="ko-KR" altLang="en-US" sz="700" b="0" dirty="0"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6839996" y="216000"/>
            <a:ext cx="2304003" cy="216000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kern="1200" dirty="0" smtClean="0">
                <a:solidFill>
                  <a:schemeClr val="bg1"/>
                </a:solidFill>
                <a:latin typeface="+mn-ea"/>
                <a:ea typeface="+mn-ea"/>
                <a:cs typeface="Meiryo" panose="020B0604030504040204" pitchFamily="34" charset="-128"/>
              </a:rPr>
              <a:t>Description</a:t>
            </a:r>
            <a:endParaRPr kumimoji="0" lang="ko-KR" altLang="en-US" sz="700" b="0" kern="1200" dirty="0" smtClean="0">
              <a:solidFill>
                <a:schemeClr val="bg1"/>
              </a:solidFill>
              <a:latin typeface="+mn-ea"/>
              <a:ea typeface="+mn-ea"/>
              <a:cs typeface="Meiryo" panose="020B0604030504040204" pitchFamily="34" charset="-128"/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6839995" y="0"/>
            <a:ext cx="426653" cy="216000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0" smtClean="0">
                <a:latin typeface="+mn-ea"/>
                <a:ea typeface="+mn-ea"/>
              </a:rPr>
              <a:t>작성일</a:t>
            </a:r>
            <a:endParaRPr lang="ko-KR" altLang="en-US" sz="700" b="0" dirty="0"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8086169" y="0"/>
            <a:ext cx="426653" cy="216000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0" dirty="0" smtClean="0">
                <a:latin typeface="+mn-ea"/>
                <a:ea typeface="+mn-ea"/>
              </a:rPr>
              <a:t>작성자</a:t>
            </a:r>
            <a:endParaRPr lang="ko-KR" altLang="en-US" sz="700" b="0" dirty="0">
              <a:latin typeface="+mn-ea"/>
              <a:ea typeface="+mn-ea"/>
            </a:endParaRPr>
          </a:p>
        </p:txBody>
      </p:sp>
      <p:sp>
        <p:nvSpPr>
          <p:cNvPr id="17" name="직사각형 16"/>
          <p:cNvSpPr/>
          <p:nvPr userDrawn="1"/>
        </p:nvSpPr>
        <p:spPr bwMode="auto">
          <a:xfrm>
            <a:off x="0" y="431998"/>
            <a:ext cx="6839995" cy="62196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25714" rIns="25714"/>
          <a:lstStyle/>
          <a:p>
            <a:pPr algn="ctr">
              <a:defRPr/>
            </a:pPr>
            <a:endParaRPr lang="ko-KR" altLang="en-US" sz="571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Button"/>
          <p:cNvSpPr>
            <a:spLocks/>
          </p:cNvSpPr>
          <p:nvPr userDrawn="1"/>
        </p:nvSpPr>
        <p:spPr bwMode="auto">
          <a:xfrm>
            <a:off x="0" y="441197"/>
            <a:ext cx="6839995" cy="20680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 smtClean="0">
                <a:solidFill>
                  <a:srgbClr val="262626"/>
                </a:solidFill>
                <a:latin typeface="+mn-ea"/>
              </a:rPr>
              <a:t>GNB</a:t>
            </a:r>
          </a:p>
        </p:txBody>
      </p:sp>
      <p:sp>
        <p:nvSpPr>
          <p:cNvPr id="27" name="Button"/>
          <p:cNvSpPr>
            <a:spLocks/>
          </p:cNvSpPr>
          <p:nvPr userDrawn="1"/>
        </p:nvSpPr>
        <p:spPr bwMode="auto">
          <a:xfrm>
            <a:off x="0" y="6651777"/>
            <a:ext cx="6839995" cy="20680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 smtClean="0">
                <a:solidFill>
                  <a:srgbClr val="262626"/>
                </a:solidFill>
                <a:latin typeface="+mn-ea"/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178797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751" y="6634166"/>
            <a:ext cx="284443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latinLnBrk="1">
              <a:defRPr kumimoji="1" sz="831" b="0">
                <a:latin typeface="Modern H Medium" panose="020B0603000000020004" pitchFamily="50" charset="-127"/>
                <a:ea typeface="Modern H Medium" panose="020B0603000000020004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785AD0-4D9E-493F-8346-F872BF113D3E}" type="slidenum">
              <a:rPr lang="ko-KR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731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920" r:id="rId1"/>
    <p:sldLayoutId id="2147485916" r:id="rId2"/>
    <p:sldLayoutId id="2147485946" r:id="rId3"/>
    <p:sldLayoutId id="2147485917" r:id="rId4"/>
    <p:sldLayoutId id="2147485919" r:id="rId5"/>
    <p:sldLayoutId id="2147485949" r:id="rId6"/>
    <p:sldLayoutId id="2147485927" r:id="rId7"/>
    <p:sldLayoutId id="2147485951" r:id="rId8"/>
    <p:sldLayoutId id="2147485952" r:id="rId9"/>
    <p:sldLayoutId id="2147485954" r:id="rId10"/>
    <p:sldLayoutId id="2147485957" r:id="rId11"/>
    <p:sldLayoutId id="2147485955" r:id="rId12"/>
    <p:sldLayoutId id="2147485953" r:id="rId13"/>
    <p:sldLayoutId id="2147485956" r:id="rId14"/>
  </p:sldLayoutIdLst>
  <p:timing>
    <p:tnLst>
      <p:par>
        <p:cTn id="1" dur="indefinite" restart="never" nodeType="tmRoot"/>
      </p:par>
    </p:tnLst>
  </p:timing>
  <p:txStyles>
    <p:titleStyle>
      <a:lvl1pPr algn="l" defTabSz="844083" rtl="0" eaLnBrk="1" latinLnBrk="1" hangingPunct="1">
        <a:lnSpc>
          <a:spcPct val="90000"/>
        </a:lnSpc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1021" indent="-211021" algn="l" defTabSz="844083" rtl="0" eaLnBrk="1" latinLnBrk="1" hangingPunct="1">
        <a:lnSpc>
          <a:spcPct val="90000"/>
        </a:lnSpc>
        <a:spcBef>
          <a:spcPts val="923"/>
        </a:spcBef>
        <a:buFont typeface="Arial" panose="020B0604020202020204" pitchFamily="34" charset="0"/>
        <a:buChar char="•"/>
        <a:defRPr sz="2585" kern="1200">
          <a:solidFill>
            <a:schemeClr val="tx1"/>
          </a:solidFill>
          <a:latin typeface="+mn-lt"/>
          <a:ea typeface="+mn-ea"/>
          <a:cs typeface="+mn-cs"/>
        </a:defRPr>
      </a:lvl1pPr>
      <a:lvl2pPr marL="633062" indent="-211021" algn="l" defTabSz="844083" rtl="0" eaLnBrk="1" latinLnBrk="1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1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1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1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1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1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1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1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www.revu.net/category/%EC%A0%9C%ED%92%88" TargetMode="Externa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.xml"/><Relationship Id="rId6" Type="http://schemas.openxmlformats.org/officeDocument/2006/relationships/hyperlink" Target="https://www.08liter.com/search/product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3618641" y="2949100"/>
            <a:ext cx="5306443" cy="455007"/>
          </a:xfrm>
          <a:prstGeom prst="rect">
            <a:avLst/>
          </a:prstGeom>
        </p:spPr>
        <p:txBody>
          <a:bodyPr wrap="none"/>
          <a:lstStyle/>
          <a:p>
            <a:pPr>
              <a:spcAft>
                <a:spcPts val="0"/>
              </a:spcAft>
              <a:defRPr/>
            </a:pPr>
            <a:r>
              <a:rPr lang="ko-KR" altLang="en-US" sz="2400" b="1" dirty="0" err="1" smtClean="0">
                <a:latin typeface="+mn-ea"/>
              </a:rPr>
              <a:t>화면설계서</a:t>
            </a:r>
            <a:endParaRPr lang="en-US" altLang="ko-KR" sz="2400" b="1" dirty="0">
              <a:latin typeface="+mn-ea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3649700" y="3428932"/>
            <a:ext cx="52753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3"/>
          <p:cNvSpPr txBox="1">
            <a:spLocks/>
          </p:cNvSpPr>
          <p:nvPr/>
        </p:nvSpPr>
        <p:spPr bwMode="auto">
          <a:xfrm>
            <a:off x="3574966" y="3478582"/>
            <a:ext cx="5350119" cy="675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ts val="923"/>
              </a:spcBef>
            </a:pPr>
            <a:r>
              <a:rPr kumimoji="0" lang="en-US" altLang="ko-KR" sz="2000" b="1" dirty="0">
                <a:solidFill>
                  <a:srgbClr val="000000"/>
                </a:solidFill>
                <a:ea typeface="맑은 고딕" pitchFamily="50" charset="-127"/>
              </a:rPr>
              <a:t>Ver. </a:t>
            </a:r>
            <a:r>
              <a:rPr kumimoji="0" lang="en-US" altLang="ko-KR" sz="2000" b="1" dirty="0" smtClean="0">
                <a:solidFill>
                  <a:srgbClr val="000000"/>
                </a:solidFill>
                <a:ea typeface="맑은 고딕" pitchFamily="50" charset="-127"/>
              </a:rPr>
              <a:t>0.1</a:t>
            </a:r>
            <a:endParaRPr kumimoji="0" lang="en-US" altLang="ko-KR" sz="2000" b="1" dirty="0">
              <a:solidFill>
                <a:srgbClr val="000000"/>
              </a:solidFill>
              <a:ea typeface="맑은 고딕" pitchFamily="50" charset="-127"/>
            </a:endParaRPr>
          </a:p>
          <a:p>
            <a:pPr algn="r" eaLnBrk="1" hangingPunct="1">
              <a:lnSpc>
                <a:spcPct val="90000"/>
              </a:lnSpc>
              <a:spcBef>
                <a:spcPts val="923"/>
              </a:spcBef>
            </a:pPr>
            <a:r>
              <a:rPr kumimoji="0" lang="en-US" altLang="ko-KR" sz="1100" b="1" dirty="0" smtClean="0">
                <a:solidFill>
                  <a:srgbClr val="000000"/>
                </a:solidFill>
                <a:ea typeface="맑은 고딕" pitchFamily="50" charset="-127"/>
              </a:rPr>
              <a:t>2021.10.13</a:t>
            </a:r>
            <a:endParaRPr kumimoji="0" lang="en-US" altLang="ko-KR" sz="1100" b="1" dirty="0">
              <a:solidFill>
                <a:srgbClr val="000000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358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148281" y="2827338"/>
            <a:ext cx="7886700" cy="503237"/>
          </a:xfrm>
          <a:prstGeom prst="rect">
            <a:avLst/>
          </a:prstGeom>
        </p:spPr>
        <p:txBody>
          <a:bodyPr wrap="none"/>
          <a:lstStyle/>
          <a:p>
            <a:pPr marL="211021" indent="-211021">
              <a:spcBef>
                <a:spcPts val="923"/>
              </a:spcBef>
            </a:pPr>
            <a:r>
              <a:rPr lang="ko-KR" altLang="en-US" sz="2215" b="1" i="0" dirty="0" smtClean="0"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  <a:cs typeface="Calibri" pitchFamily="34" charset="0"/>
              </a:rPr>
              <a:t>체험</a:t>
            </a:r>
            <a:endParaRPr lang="ko-KR" altLang="en-US" sz="2215" b="1" i="0" dirty="0">
              <a:solidFill>
                <a:schemeClr val="tx2">
                  <a:lumMod val="50000"/>
                </a:schemeClr>
              </a:solidFill>
              <a:latin typeface="+mn-ea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25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직사각형 144"/>
          <p:cNvSpPr/>
          <p:nvPr/>
        </p:nvSpPr>
        <p:spPr>
          <a:xfrm>
            <a:off x="656238" y="0"/>
            <a:ext cx="4979333" cy="216000"/>
          </a:xfrm>
          <a:prstGeom prst="rect">
            <a:avLst/>
          </a:prstGeom>
        </p:spPr>
        <p:txBody>
          <a:bodyPr wrap="none" lIns="36000" tIns="0" rIns="0" bIns="0" anchor="ctr" anchorCtr="0">
            <a:noAutofit/>
          </a:bodyPr>
          <a:lstStyle/>
          <a:p>
            <a:pPr marL="36000" lvl="0" defTabSz="653156">
              <a:defRPr/>
            </a:pPr>
            <a:r>
              <a:rPr lang="ko-KR" altLang="en-US" sz="800" kern="0" dirty="0">
                <a:solidFill>
                  <a:prstClr val="black"/>
                </a:solidFill>
                <a:latin typeface="+mn-ea"/>
                <a:ea typeface="+mn-ea"/>
              </a:rPr>
              <a:t>체험</a:t>
            </a:r>
            <a:r>
              <a:rPr lang="en-US" altLang="ko-KR" sz="800" kern="0" dirty="0">
                <a:solidFill>
                  <a:prstClr val="black"/>
                </a:solidFill>
                <a:latin typeface="+mn-ea"/>
                <a:ea typeface="+mn-ea"/>
              </a:rPr>
              <a:t>&gt;</a:t>
            </a:r>
            <a:r>
              <a:rPr lang="ko-KR" altLang="en-US" sz="800" kern="0" dirty="0">
                <a:solidFill>
                  <a:prstClr val="black"/>
                </a:solidFill>
                <a:latin typeface="+mn-ea"/>
                <a:ea typeface="+mn-ea"/>
              </a:rPr>
              <a:t>리스트</a:t>
            </a: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042581"/>
              </p:ext>
            </p:extLst>
          </p:nvPr>
        </p:nvGraphicFramePr>
        <p:xfrm>
          <a:off x="6845619" y="432000"/>
          <a:ext cx="2300067" cy="377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94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44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검색 기능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검색 범위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: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체험명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,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제공혜택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(like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검색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)</a:t>
                      </a:r>
                    </a:p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검색 결과가 없을 경우 문구 노출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검색 결과가 없습니다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.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카테고리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추천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생활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,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뷰티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식품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, </a:t>
                      </a:r>
                      <a:r>
                        <a:rPr lang="ko-KR" altLang="en-US" sz="800" b="0" strike="sngStrike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종료임박</a:t>
                      </a:r>
                      <a:endParaRPr lang="en-US" altLang="ko-KR" sz="800" b="0" strike="sngStrike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추천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최근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7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일 기준 조회수 높은 체험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10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개 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0" strike="sngStrike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종료임박</a:t>
                      </a:r>
                      <a:r>
                        <a:rPr lang="ko-KR" altLang="en-US" sz="800" b="0" strike="sngStrike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altLang="ko-KR" sz="800" b="0" strike="sngStrike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: </a:t>
                      </a:r>
                      <a:r>
                        <a:rPr lang="ko-KR" altLang="en-US" sz="800" b="0" strike="sngStrike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체험 신청 기간이 </a:t>
                      </a:r>
                      <a:r>
                        <a:rPr lang="en-US" altLang="ko-KR" sz="800" b="0" strike="sngStrike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3</a:t>
                      </a:r>
                      <a:r>
                        <a:rPr lang="ko-KR" altLang="en-US" sz="800" b="0" strike="sngStrike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일 남은 체험 노출</a:t>
                      </a:r>
                      <a:endParaRPr lang="en-US" altLang="ko-KR" sz="800" b="0" strike="sngStrike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Arial" pitchFamily="34" charset="0"/>
                        </a:rPr>
                        <a:t>정렬 기준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Arial" pitchFamily="34" charset="0"/>
                        </a:rPr>
                        <a:t>최신순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Arial" pitchFamily="34" charset="0"/>
                        </a:rPr>
                        <a:t>등록일이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Arial" pitchFamily="34" charset="0"/>
                        </a:rPr>
                        <a:t> 최신인 체험 우선 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Arial" pitchFamily="34" charset="0"/>
                        </a:rPr>
                        <a:t>인기순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Arial" pitchFamily="34" charset="0"/>
                        </a:rPr>
                        <a:t>조회수가 높은 체험 우선 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Arial" pitchFamily="34" charset="0"/>
                        </a:rPr>
                        <a:t>선정마감순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Arial" pitchFamily="34" charset="0"/>
                        </a:rPr>
                        <a:t>체험 신청 기간이 최근 날짜인 체험 우선 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Arial" pitchFamily="34" charset="0"/>
                        </a:rPr>
                        <a:t>체험 신청 기간인 체험만 노출</a:t>
                      </a:r>
                      <a:endParaRPr lang="en-US" altLang="ko-KR" sz="800" b="1" baseline="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Arial" pitchFamily="34" charset="0"/>
                        </a:rPr>
                        <a:t>썸네일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Arial" pitchFamily="34" charset="0"/>
                        </a:rPr>
                        <a:t>일 남음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Arial" pitchFamily="34" charset="0"/>
                        </a:rPr>
                        <a:t>체험 신청 기간 기준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Arial" pitchFamily="34" charset="0"/>
                        </a:rPr>
                        <a:t>체험명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Arial" pitchFamily="34" charset="0"/>
                        </a:rPr>
                        <a:t>(2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Arial" pitchFamily="34" charset="0"/>
                        </a:rPr>
                        <a:t>줄 넘어갈 경우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Arial" pitchFamily="34" charset="0"/>
                        </a:rPr>
                        <a:t>말줄임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Arial" pitchFamily="34" charset="0"/>
                        </a:rPr>
                        <a:t> 표시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Arial" pitchFamily="34" charset="0"/>
                        </a:rPr>
                        <a:t>제공혜택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Arial" pitchFamily="34" charset="0"/>
                        </a:rPr>
                        <a:t> 요약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Arial" pitchFamily="34" charset="0"/>
                        </a:rPr>
                        <a:t>신청자수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Arial" pitchFamily="34" charset="0"/>
                        </a:rPr>
                        <a:t>/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Arial" pitchFamily="34" charset="0"/>
                        </a:rPr>
                        <a:t>선정자수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Arial" pitchFamily="34" charset="0"/>
                        </a:rPr>
                        <a:t>선택 시 상세로 이동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Arial" pitchFamily="34" charset="0"/>
                        </a:rPr>
                        <a:t>좋아요 기능 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Arial" pitchFamily="34" charset="0"/>
                        </a:rPr>
                        <a:t>추가 개발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Arial" pitchFamily="34" charset="0"/>
                        </a:rPr>
                        <a:t>)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Arial" pitchFamily="34" charset="0"/>
                        </a:rPr>
                        <a:t>하트 선택 시 관심 체험에 추가됨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Arial" pitchFamily="34" charset="0"/>
                        </a:rPr>
                        <a:t>꽉 찬 하트 선택 시 관심 체험에서 제거됨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656238" y="224238"/>
            <a:ext cx="2520000" cy="216000"/>
          </a:xfrm>
          <a:prstGeom prst="rect">
            <a:avLst/>
          </a:prstGeom>
        </p:spPr>
        <p:txBody>
          <a:bodyPr wrap="none" lIns="36000" tIns="0" rIns="0" bIns="0" anchor="ctr" anchorCtr="0">
            <a:noAutofit/>
          </a:bodyPr>
          <a:lstStyle/>
          <a:p>
            <a:pPr marL="36000" lvl="0" defTabSz="653156">
              <a:defRPr/>
            </a:pPr>
            <a:r>
              <a:rPr lang="ko-KR" altLang="en-US" sz="800" kern="0" dirty="0">
                <a:solidFill>
                  <a:prstClr val="black"/>
                </a:solidFill>
                <a:latin typeface="+mn-ea"/>
                <a:ea typeface="+mn-ea"/>
              </a:rPr>
              <a:t>체험 리스트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536260" y="224238"/>
            <a:ext cx="1440000" cy="216000"/>
          </a:xfrm>
          <a:prstGeom prst="rect">
            <a:avLst/>
          </a:prstGeom>
        </p:spPr>
        <p:txBody>
          <a:bodyPr wrap="none" lIns="36000" tIns="0" rIns="0" bIns="0" anchor="ctr" anchorCtr="0">
            <a:noAutofit/>
          </a:bodyPr>
          <a:lstStyle/>
          <a:p>
            <a:pPr marL="36000" lvl="0" defTabSz="653156">
              <a:defRPr/>
            </a:pPr>
            <a:r>
              <a:rPr lang="en-US" altLang="ko-KR" sz="800" kern="0" dirty="0" smtClean="0">
                <a:solidFill>
                  <a:prstClr val="black"/>
                </a:solidFill>
                <a:latin typeface="+mn-ea"/>
                <a:ea typeface="+mn-ea"/>
              </a:rPr>
              <a:t>-</a:t>
            </a:r>
            <a:endParaRPr lang="ko-KR" altLang="en-US" sz="800" kern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9193619" y="-88975"/>
            <a:ext cx="6786438" cy="4172228"/>
            <a:chOff x="16327" y="2129510"/>
            <a:chExt cx="6644461" cy="408494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935"/>
            <a:stretch/>
          </p:blipFill>
          <p:spPr>
            <a:xfrm>
              <a:off x="16327" y="2157972"/>
              <a:ext cx="6644461" cy="4056480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241177" y="2129510"/>
              <a:ext cx="5853793" cy="3095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737611" y="1269759"/>
            <a:ext cx="3275375" cy="390453"/>
            <a:chOff x="1256720" y="1448560"/>
            <a:chExt cx="3275375" cy="390453"/>
          </a:xfrm>
        </p:grpSpPr>
        <p:sp>
          <p:nvSpPr>
            <p:cNvPr id="18" name="Button"/>
            <p:cNvSpPr>
              <a:spLocks/>
            </p:cNvSpPr>
            <p:nvPr/>
          </p:nvSpPr>
          <p:spPr bwMode="auto">
            <a:xfrm>
              <a:off x="1256720" y="1448560"/>
              <a:ext cx="3275375" cy="390453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1050" dirty="0" smtClean="0">
                <a:solidFill>
                  <a:srgbClr val="262626"/>
                </a:solidFill>
                <a:latin typeface="+mn-ea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608074" y="1499757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solidFill>
                    <a:srgbClr val="FF0000"/>
                  </a:solidFill>
                  <a:latin typeface="+mn-ea"/>
                  <a:ea typeface="+mn-ea"/>
                </a:rPr>
                <a:t>추천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368172" y="1499757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+mn-ea"/>
                  <a:ea typeface="+mn-ea"/>
                </a:rPr>
                <a:t>생활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28270" y="1499757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>
                  <a:latin typeface="+mn-ea"/>
                  <a:ea typeface="+mn-ea"/>
                </a:rPr>
                <a:t>뷰티</a:t>
              </a:r>
              <a:endParaRPr lang="ko-KR" altLang="en-US" sz="1000" dirty="0" smtClean="0">
                <a:latin typeface="+mn-ea"/>
                <a:ea typeface="+mn-ea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88368" y="1499757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+mn-ea"/>
                  <a:ea typeface="+mn-ea"/>
                </a:rPr>
                <a:t>식품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-12789" y="1878601"/>
            <a:ext cx="2262155" cy="2229469"/>
            <a:chOff x="-12789" y="1997139"/>
            <a:chExt cx="2262155" cy="2229469"/>
          </a:xfrm>
        </p:grpSpPr>
        <p:sp>
          <p:nvSpPr>
            <p:cNvPr id="20" name="직사각형 19"/>
            <p:cNvSpPr/>
            <p:nvPr/>
          </p:nvSpPr>
          <p:spPr>
            <a:xfrm>
              <a:off x="66605" y="1997139"/>
              <a:ext cx="2182761" cy="11629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Img</a:t>
              </a:r>
              <a:endPara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-12789" y="3177833"/>
              <a:ext cx="68480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+mn-ea"/>
                  <a:ea typeface="+mn-ea"/>
                </a:rPr>
                <a:t>5</a:t>
              </a:r>
              <a:r>
                <a:rPr lang="ko-KR" altLang="en-US" sz="1000" dirty="0" smtClean="0">
                  <a:latin typeface="+mn-ea"/>
                  <a:ea typeface="+mn-ea"/>
                </a:rPr>
                <a:t>일 남음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-12789" y="3415345"/>
              <a:ext cx="22621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+mj-ea"/>
                  <a:ea typeface="+mj-ea"/>
                </a:rPr>
                <a:t>[</a:t>
              </a:r>
              <a:r>
                <a:rPr lang="ko-KR" altLang="en-US" sz="1000" dirty="0" err="1">
                  <a:latin typeface="+mj-ea"/>
                  <a:ea typeface="+mj-ea"/>
                </a:rPr>
                <a:t>아티제</a:t>
              </a:r>
              <a:r>
                <a:rPr lang="en-US" altLang="ko-KR" sz="1000" dirty="0">
                  <a:latin typeface="+mj-ea"/>
                  <a:ea typeface="+mj-ea"/>
                </a:rPr>
                <a:t>] </a:t>
              </a:r>
              <a:r>
                <a:rPr lang="ko-KR" altLang="en-US" sz="1000" dirty="0" err="1">
                  <a:latin typeface="+mj-ea"/>
                  <a:ea typeface="+mj-ea"/>
                </a:rPr>
                <a:t>한강주조</a:t>
              </a:r>
              <a:r>
                <a:rPr lang="ko-KR" altLang="en-US" sz="1000" dirty="0">
                  <a:latin typeface="+mj-ea"/>
                  <a:ea typeface="+mj-ea"/>
                </a:rPr>
                <a:t> </a:t>
              </a:r>
              <a:r>
                <a:rPr lang="ko-KR" altLang="en-US" sz="1000" dirty="0" err="1">
                  <a:latin typeface="+mj-ea"/>
                  <a:ea typeface="+mj-ea"/>
                </a:rPr>
                <a:t>빈드리즈</a:t>
              </a:r>
              <a:r>
                <a:rPr lang="ko-KR" altLang="en-US" sz="1000" dirty="0">
                  <a:latin typeface="+mj-ea"/>
                  <a:ea typeface="+mj-ea"/>
                </a:rPr>
                <a:t> </a:t>
              </a:r>
              <a:r>
                <a:rPr lang="ko-KR" altLang="en-US" sz="1000" dirty="0" err="1">
                  <a:latin typeface="+mj-ea"/>
                  <a:ea typeface="+mj-ea"/>
                </a:rPr>
                <a:t>넘버일레븐</a:t>
              </a:r>
              <a:r>
                <a:rPr lang="ko-KR" altLang="en-US" sz="1000" dirty="0">
                  <a:latin typeface="+mj-ea"/>
                  <a:ea typeface="+mj-ea"/>
                </a:rPr>
                <a:t> </a:t>
              </a:r>
              <a:r>
                <a:rPr lang="ko-KR" altLang="en-US" sz="1000" dirty="0" err="1">
                  <a:latin typeface="+mj-ea"/>
                  <a:ea typeface="+mj-ea"/>
                </a:rPr>
                <a:t>넘버일레븐일레븐일레븐레</a:t>
              </a:r>
              <a:r>
                <a:rPr lang="en-US" altLang="ko-KR" sz="1000" dirty="0">
                  <a:latin typeface="+mj-ea"/>
                  <a:ea typeface="+mj-ea"/>
                </a:rPr>
                <a:t>…</a:t>
              </a:r>
              <a:endParaRPr lang="ko-KR" altLang="en-US" sz="1000" dirty="0">
                <a:latin typeface="+mj-ea"/>
                <a:ea typeface="+mj-ea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-12789" y="3800262"/>
              <a:ext cx="69762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err="1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모바일쿠폰</a:t>
              </a:r>
              <a:endPara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-12789" y="4011164"/>
              <a:ext cx="79380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신청 </a:t>
              </a:r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57/20</a:t>
              </a:r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명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2279774" y="1878601"/>
            <a:ext cx="2262155" cy="2229469"/>
            <a:chOff x="2279774" y="1997139"/>
            <a:chExt cx="2262155" cy="2229469"/>
          </a:xfrm>
        </p:grpSpPr>
        <p:sp>
          <p:nvSpPr>
            <p:cNvPr id="53" name="직사각형 52"/>
            <p:cNvSpPr/>
            <p:nvPr/>
          </p:nvSpPr>
          <p:spPr>
            <a:xfrm>
              <a:off x="2359168" y="1997139"/>
              <a:ext cx="2182761" cy="11629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Img</a:t>
              </a:r>
              <a:endPara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279774" y="3177833"/>
              <a:ext cx="68480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+mn-ea"/>
                  <a:ea typeface="+mn-ea"/>
                </a:rPr>
                <a:t>5</a:t>
              </a:r>
              <a:r>
                <a:rPr lang="ko-KR" altLang="en-US" sz="1000" dirty="0" smtClean="0">
                  <a:latin typeface="+mn-ea"/>
                  <a:ea typeface="+mn-ea"/>
                </a:rPr>
                <a:t>일 남음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279774" y="3415345"/>
              <a:ext cx="22621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+mj-ea"/>
                  <a:ea typeface="+mj-ea"/>
                </a:rPr>
                <a:t>[</a:t>
              </a:r>
              <a:r>
                <a:rPr lang="ko-KR" altLang="en-US" sz="1000" dirty="0" err="1">
                  <a:latin typeface="+mj-ea"/>
                  <a:ea typeface="+mj-ea"/>
                </a:rPr>
                <a:t>아티제</a:t>
              </a:r>
              <a:r>
                <a:rPr lang="en-US" altLang="ko-KR" sz="1000" dirty="0">
                  <a:latin typeface="+mj-ea"/>
                  <a:ea typeface="+mj-ea"/>
                </a:rPr>
                <a:t>] </a:t>
              </a:r>
              <a:r>
                <a:rPr lang="ko-KR" altLang="en-US" sz="1000" dirty="0" err="1">
                  <a:latin typeface="+mj-ea"/>
                  <a:ea typeface="+mj-ea"/>
                </a:rPr>
                <a:t>한강주조</a:t>
              </a:r>
              <a:r>
                <a:rPr lang="ko-KR" altLang="en-US" sz="1000" dirty="0">
                  <a:latin typeface="+mj-ea"/>
                  <a:ea typeface="+mj-ea"/>
                </a:rPr>
                <a:t> </a:t>
              </a:r>
              <a:r>
                <a:rPr lang="ko-KR" altLang="en-US" sz="1000" dirty="0" err="1">
                  <a:latin typeface="+mj-ea"/>
                  <a:ea typeface="+mj-ea"/>
                </a:rPr>
                <a:t>빈드리즈</a:t>
              </a:r>
              <a:r>
                <a:rPr lang="ko-KR" altLang="en-US" sz="1000" dirty="0">
                  <a:latin typeface="+mj-ea"/>
                  <a:ea typeface="+mj-ea"/>
                </a:rPr>
                <a:t> </a:t>
              </a:r>
              <a:r>
                <a:rPr lang="ko-KR" altLang="en-US" sz="1000" dirty="0" err="1">
                  <a:latin typeface="+mj-ea"/>
                  <a:ea typeface="+mj-ea"/>
                </a:rPr>
                <a:t>넘버일레븐</a:t>
              </a:r>
              <a:r>
                <a:rPr lang="ko-KR" altLang="en-US" sz="1000" dirty="0">
                  <a:latin typeface="+mj-ea"/>
                  <a:ea typeface="+mj-ea"/>
                </a:rPr>
                <a:t> </a:t>
              </a:r>
              <a:r>
                <a:rPr lang="ko-KR" altLang="en-US" sz="1000" dirty="0" err="1">
                  <a:latin typeface="+mj-ea"/>
                  <a:ea typeface="+mj-ea"/>
                </a:rPr>
                <a:t>넘버일레븐일레븐일레븐레</a:t>
              </a:r>
              <a:r>
                <a:rPr lang="en-US" altLang="ko-KR" sz="1000" dirty="0">
                  <a:latin typeface="+mj-ea"/>
                  <a:ea typeface="+mj-ea"/>
                </a:rPr>
                <a:t>…</a:t>
              </a:r>
              <a:endParaRPr lang="ko-KR" altLang="en-US" sz="1000" dirty="0">
                <a:latin typeface="+mj-ea"/>
                <a:ea typeface="+mj-ea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279774" y="3800262"/>
              <a:ext cx="69762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err="1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모바일쿠폰</a:t>
              </a:r>
              <a:endPara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279774" y="4011164"/>
              <a:ext cx="79380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신청 </a:t>
              </a:r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57/20</a:t>
              </a:r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명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4538874" y="1878601"/>
            <a:ext cx="2262155" cy="2229469"/>
            <a:chOff x="4538874" y="1997139"/>
            <a:chExt cx="2262155" cy="2229469"/>
          </a:xfrm>
        </p:grpSpPr>
        <p:sp>
          <p:nvSpPr>
            <p:cNvPr id="58" name="직사각형 57"/>
            <p:cNvSpPr/>
            <p:nvPr/>
          </p:nvSpPr>
          <p:spPr>
            <a:xfrm>
              <a:off x="4618268" y="1997139"/>
              <a:ext cx="2182761" cy="11629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Img</a:t>
              </a:r>
              <a:endPara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538874" y="3177833"/>
              <a:ext cx="68480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+mn-ea"/>
                  <a:ea typeface="+mn-ea"/>
                </a:rPr>
                <a:t>5</a:t>
              </a:r>
              <a:r>
                <a:rPr lang="ko-KR" altLang="en-US" sz="1000" dirty="0" smtClean="0">
                  <a:latin typeface="+mn-ea"/>
                  <a:ea typeface="+mn-ea"/>
                </a:rPr>
                <a:t>일 남음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538874" y="3415345"/>
              <a:ext cx="22621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atin typeface="+mn-ea"/>
                  <a:ea typeface="+mn-ea"/>
                </a:rPr>
                <a:t>[</a:t>
              </a:r>
              <a:r>
                <a:rPr lang="ko-KR" altLang="en-US" sz="1000" dirty="0" err="1" smtClean="0">
                  <a:latin typeface="+mn-ea"/>
                  <a:ea typeface="+mn-ea"/>
                </a:rPr>
                <a:t>아티제</a:t>
              </a:r>
              <a:r>
                <a:rPr lang="en-US" altLang="ko-KR" sz="1000" dirty="0" smtClean="0">
                  <a:latin typeface="+mn-ea"/>
                  <a:ea typeface="+mn-ea"/>
                </a:rPr>
                <a:t>] </a:t>
              </a:r>
              <a:r>
                <a:rPr lang="ko-KR" altLang="en-US" sz="1000" dirty="0" err="1" smtClean="0">
                  <a:latin typeface="+mn-ea"/>
                  <a:ea typeface="+mn-ea"/>
                </a:rPr>
                <a:t>한강주조</a:t>
              </a:r>
              <a:r>
                <a:rPr lang="ko-KR" altLang="en-US" sz="1000" dirty="0" smtClean="0">
                  <a:latin typeface="+mn-ea"/>
                  <a:ea typeface="+mn-ea"/>
                </a:rPr>
                <a:t> </a:t>
              </a:r>
              <a:r>
                <a:rPr lang="ko-KR" altLang="en-US" sz="1000" dirty="0" err="1" smtClean="0">
                  <a:latin typeface="+mn-ea"/>
                  <a:ea typeface="+mn-ea"/>
                </a:rPr>
                <a:t>빈드리즈</a:t>
              </a:r>
              <a:r>
                <a:rPr lang="ko-KR" altLang="en-US" sz="1000" dirty="0" smtClean="0">
                  <a:latin typeface="+mn-ea"/>
                  <a:ea typeface="+mn-ea"/>
                </a:rPr>
                <a:t> </a:t>
              </a:r>
              <a:r>
                <a:rPr lang="ko-KR" altLang="en-US" sz="1000" dirty="0" err="1" smtClean="0">
                  <a:latin typeface="+mn-ea"/>
                  <a:ea typeface="+mn-ea"/>
                </a:rPr>
                <a:t>넘버일레븐</a:t>
              </a:r>
              <a:r>
                <a:rPr lang="ko-KR" altLang="en-US" sz="1000" dirty="0" smtClean="0">
                  <a:latin typeface="+mn-ea"/>
                  <a:ea typeface="+mn-ea"/>
                </a:rPr>
                <a:t> </a:t>
              </a:r>
              <a:r>
                <a:rPr lang="ko-KR" altLang="en-US" sz="1000" dirty="0" err="1" smtClean="0">
                  <a:latin typeface="+mn-ea"/>
                  <a:ea typeface="+mn-ea"/>
                </a:rPr>
                <a:t>넘버일레븐일레븐일레븐레</a:t>
              </a:r>
              <a:r>
                <a:rPr lang="en-US" altLang="ko-KR" sz="1000" dirty="0" smtClean="0">
                  <a:latin typeface="+mn-ea"/>
                  <a:ea typeface="+mn-ea"/>
                </a:rPr>
                <a:t>…</a:t>
              </a:r>
              <a:endParaRPr lang="ko-KR" altLang="en-US" sz="1000" dirty="0" smtClean="0">
                <a:latin typeface="+mn-ea"/>
                <a:ea typeface="+mn-ea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538874" y="3800262"/>
              <a:ext cx="69762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err="1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모바일쿠폰</a:t>
              </a:r>
              <a:endPara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538874" y="4011164"/>
              <a:ext cx="79380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신청 </a:t>
              </a:r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57/20</a:t>
              </a:r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명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-12789" y="4241633"/>
            <a:ext cx="2262155" cy="2229469"/>
            <a:chOff x="-12789" y="4360171"/>
            <a:chExt cx="2262155" cy="2229469"/>
          </a:xfrm>
        </p:grpSpPr>
        <p:sp>
          <p:nvSpPr>
            <p:cNvPr id="63" name="직사각형 62"/>
            <p:cNvSpPr/>
            <p:nvPr/>
          </p:nvSpPr>
          <p:spPr>
            <a:xfrm>
              <a:off x="66605" y="4360171"/>
              <a:ext cx="2182761" cy="11629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Img</a:t>
              </a:r>
              <a:endPara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-12789" y="5540865"/>
              <a:ext cx="68480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+mn-ea"/>
                  <a:ea typeface="+mn-ea"/>
                </a:rPr>
                <a:t>5</a:t>
              </a:r>
              <a:r>
                <a:rPr lang="ko-KR" altLang="en-US" sz="1000" dirty="0" smtClean="0">
                  <a:latin typeface="+mn-ea"/>
                  <a:ea typeface="+mn-ea"/>
                </a:rPr>
                <a:t>일 남음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-12789" y="5778377"/>
              <a:ext cx="22621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+mj-ea"/>
                  <a:ea typeface="+mj-ea"/>
                </a:rPr>
                <a:t>[</a:t>
              </a:r>
              <a:r>
                <a:rPr lang="ko-KR" altLang="en-US" sz="1000" dirty="0" err="1">
                  <a:latin typeface="+mj-ea"/>
                  <a:ea typeface="+mj-ea"/>
                </a:rPr>
                <a:t>아티제</a:t>
              </a:r>
              <a:r>
                <a:rPr lang="en-US" altLang="ko-KR" sz="1000" dirty="0">
                  <a:latin typeface="+mj-ea"/>
                  <a:ea typeface="+mj-ea"/>
                </a:rPr>
                <a:t>] </a:t>
              </a:r>
              <a:r>
                <a:rPr lang="ko-KR" altLang="en-US" sz="1000" dirty="0" err="1">
                  <a:latin typeface="+mj-ea"/>
                  <a:ea typeface="+mj-ea"/>
                </a:rPr>
                <a:t>한강주조</a:t>
              </a:r>
              <a:r>
                <a:rPr lang="ko-KR" altLang="en-US" sz="1000" dirty="0">
                  <a:latin typeface="+mj-ea"/>
                  <a:ea typeface="+mj-ea"/>
                </a:rPr>
                <a:t> </a:t>
              </a:r>
              <a:r>
                <a:rPr lang="ko-KR" altLang="en-US" sz="1000" dirty="0" err="1">
                  <a:latin typeface="+mj-ea"/>
                  <a:ea typeface="+mj-ea"/>
                </a:rPr>
                <a:t>빈드리즈</a:t>
              </a:r>
              <a:r>
                <a:rPr lang="ko-KR" altLang="en-US" sz="1000" dirty="0">
                  <a:latin typeface="+mj-ea"/>
                  <a:ea typeface="+mj-ea"/>
                </a:rPr>
                <a:t> </a:t>
              </a:r>
              <a:r>
                <a:rPr lang="ko-KR" altLang="en-US" sz="1000" dirty="0" err="1">
                  <a:latin typeface="+mj-ea"/>
                  <a:ea typeface="+mj-ea"/>
                </a:rPr>
                <a:t>넘버일레븐</a:t>
              </a:r>
              <a:r>
                <a:rPr lang="ko-KR" altLang="en-US" sz="1000" dirty="0">
                  <a:latin typeface="+mj-ea"/>
                  <a:ea typeface="+mj-ea"/>
                </a:rPr>
                <a:t> </a:t>
              </a:r>
              <a:r>
                <a:rPr lang="ko-KR" altLang="en-US" sz="1000" dirty="0" err="1">
                  <a:latin typeface="+mj-ea"/>
                  <a:ea typeface="+mj-ea"/>
                </a:rPr>
                <a:t>넘버일레븐일레븐일레븐레</a:t>
              </a:r>
              <a:r>
                <a:rPr lang="en-US" altLang="ko-KR" sz="1000" dirty="0">
                  <a:latin typeface="+mj-ea"/>
                  <a:ea typeface="+mj-ea"/>
                </a:rPr>
                <a:t>…</a:t>
              </a:r>
              <a:endParaRPr lang="ko-KR" altLang="en-US" sz="1000" dirty="0">
                <a:latin typeface="+mj-ea"/>
                <a:ea typeface="+mj-ea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-12789" y="6163294"/>
              <a:ext cx="69762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err="1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모바일쿠폰</a:t>
              </a:r>
              <a:endPara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-12789" y="6374196"/>
              <a:ext cx="79380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신청 </a:t>
              </a:r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57/20</a:t>
              </a:r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명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279774" y="4241633"/>
            <a:ext cx="2262155" cy="2229469"/>
            <a:chOff x="2279774" y="4360171"/>
            <a:chExt cx="2262155" cy="2229469"/>
          </a:xfrm>
        </p:grpSpPr>
        <p:sp>
          <p:nvSpPr>
            <p:cNvPr id="68" name="직사각형 67"/>
            <p:cNvSpPr/>
            <p:nvPr/>
          </p:nvSpPr>
          <p:spPr>
            <a:xfrm>
              <a:off x="2359168" y="4360171"/>
              <a:ext cx="2182761" cy="11629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Img</a:t>
              </a:r>
              <a:endPara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279774" y="5540865"/>
              <a:ext cx="68480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+mn-ea"/>
                  <a:ea typeface="+mn-ea"/>
                </a:rPr>
                <a:t>5</a:t>
              </a:r>
              <a:r>
                <a:rPr lang="ko-KR" altLang="en-US" sz="1000" dirty="0" smtClean="0">
                  <a:latin typeface="+mn-ea"/>
                  <a:ea typeface="+mn-ea"/>
                </a:rPr>
                <a:t>일 남음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279774" y="5778377"/>
              <a:ext cx="22621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+mj-ea"/>
                  <a:ea typeface="+mj-ea"/>
                </a:rPr>
                <a:t>[</a:t>
              </a:r>
              <a:r>
                <a:rPr lang="ko-KR" altLang="en-US" sz="1000" dirty="0" err="1">
                  <a:latin typeface="+mj-ea"/>
                  <a:ea typeface="+mj-ea"/>
                </a:rPr>
                <a:t>아티제</a:t>
              </a:r>
              <a:r>
                <a:rPr lang="en-US" altLang="ko-KR" sz="1000" dirty="0">
                  <a:latin typeface="+mj-ea"/>
                  <a:ea typeface="+mj-ea"/>
                </a:rPr>
                <a:t>] </a:t>
              </a:r>
              <a:r>
                <a:rPr lang="ko-KR" altLang="en-US" sz="1000" dirty="0" err="1">
                  <a:latin typeface="+mj-ea"/>
                  <a:ea typeface="+mj-ea"/>
                </a:rPr>
                <a:t>한강주조</a:t>
              </a:r>
              <a:r>
                <a:rPr lang="ko-KR" altLang="en-US" sz="1000" dirty="0">
                  <a:latin typeface="+mj-ea"/>
                  <a:ea typeface="+mj-ea"/>
                </a:rPr>
                <a:t> </a:t>
              </a:r>
              <a:r>
                <a:rPr lang="ko-KR" altLang="en-US" sz="1000" dirty="0" err="1">
                  <a:latin typeface="+mj-ea"/>
                  <a:ea typeface="+mj-ea"/>
                </a:rPr>
                <a:t>빈드리즈</a:t>
              </a:r>
              <a:r>
                <a:rPr lang="ko-KR" altLang="en-US" sz="1000" dirty="0">
                  <a:latin typeface="+mj-ea"/>
                  <a:ea typeface="+mj-ea"/>
                </a:rPr>
                <a:t> </a:t>
              </a:r>
              <a:r>
                <a:rPr lang="ko-KR" altLang="en-US" sz="1000" dirty="0" err="1">
                  <a:latin typeface="+mj-ea"/>
                  <a:ea typeface="+mj-ea"/>
                </a:rPr>
                <a:t>넘버일레븐</a:t>
              </a:r>
              <a:r>
                <a:rPr lang="ko-KR" altLang="en-US" sz="1000" dirty="0">
                  <a:latin typeface="+mj-ea"/>
                  <a:ea typeface="+mj-ea"/>
                </a:rPr>
                <a:t> </a:t>
              </a:r>
              <a:r>
                <a:rPr lang="ko-KR" altLang="en-US" sz="1000" dirty="0" err="1">
                  <a:latin typeface="+mj-ea"/>
                  <a:ea typeface="+mj-ea"/>
                </a:rPr>
                <a:t>넘버일레븐일레븐일레븐레</a:t>
              </a:r>
              <a:r>
                <a:rPr lang="en-US" altLang="ko-KR" sz="1000" dirty="0">
                  <a:latin typeface="+mj-ea"/>
                  <a:ea typeface="+mj-ea"/>
                </a:rPr>
                <a:t>…</a:t>
              </a:r>
              <a:endParaRPr lang="ko-KR" altLang="en-US" sz="1000" dirty="0">
                <a:latin typeface="+mj-ea"/>
                <a:ea typeface="+mj-ea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279774" y="6163294"/>
              <a:ext cx="69762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err="1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모바일쿠폰</a:t>
              </a:r>
              <a:endPara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279774" y="6374196"/>
              <a:ext cx="79380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신청 </a:t>
              </a:r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57/20</a:t>
              </a:r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명</a:t>
              </a: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4538874" y="4241633"/>
            <a:ext cx="2262155" cy="2229469"/>
            <a:chOff x="4538874" y="4360171"/>
            <a:chExt cx="2262155" cy="2229469"/>
          </a:xfrm>
        </p:grpSpPr>
        <p:sp>
          <p:nvSpPr>
            <p:cNvPr id="73" name="직사각형 72"/>
            <p:cNvSpPr/>
            <p:nvPr/>
          </p:nvSpPr>
          <p:spPr>
            <a:xfrm>
              <a:off x="4618268" y="4360171"/>
              <a:ext cx="2182761" cy="11629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Img</a:t>
              </a:r>
              <a:endPara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538874" y="5540865"/>
              <a:ext cx="68480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+mn-ea"/>
                  <a:ea typeface="+mn-ea"/>
                </a:rPr>
                <a:t>5</a:t>
              </a:r>
              <a:r>
                <a:rPr lang="ko-KR" altLang="en-US" sz="1000" dirty="0" smtClean="0">
                  <a:latin typeface="+mn-ea"/>
                  <a:ea typeface="+mn-ea"/>
                </a:rPr>
                <a:t>일 남음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538874" y="5778377"/>
              <a:ext cx="22621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+mj-ea"/>
                  <a:ea typeface="+mj-ea"/>
                </a:rPr>
                <a:t>[</a:t>
              </a:r>
              <a:r>
                <a:rPr lang="ko-KR" altLang="en-US" sz="1000" dirty="0" err="1">
                  <a:latin typeface="+mj-ea"/>
                  <a:ea typeface="+mj-ea"/>
                </a:rPr>
                <a:t>아티제</a:t>
              </a:r>
              <a:r>
                <a:rPr lang="en-US" altLang="ko-KR" sz="1000" dirty="0">
                  <a:latin typeface="+mj-ea"/>
                  <a:ea typeface="+mj-ea"/>
                </a:rPr>
                <a:t>] </a:t>
              </a:r>
              <a:r>
                <a:rPr lang="ko-KR" altLang="en-US" sz="1000" dirty="0" err="1">
                  <a:latin typeface="+mj-ea"/>
                  <a:ea typeface="+mj-ea"/>
                </a:rPr>
                <a:t>한강주조</a:t>
              </a:r>
              <a:r>
                <a:rPr lang="ko-KR" altLang="en-US" sz="1000" dirty="0">
                  <a:latin typeface="+mj-ea"/>
                  <a:ea typeface="+mj-ea"/>
                </a:rPr>
                <a:t> </a:t>
              </a:r>
              <a:r>
                <a:rPr lang="ko-KR" altLang="en-US" sz="1000" dirty="0" err="1">
                  <a:latin typeface="+mj-ea"/>
                  <a:ea typeface="+mj-ea"/>
                </a:rPr>
                <a:t>빈드리즈</a:t>
              </a:r>
              <a:r>
                <a:rPr lang="ko-KR" altLang="en-US" sz="1000" dirty="0">
                  <a:latin typeface="+mj-ea"/>
                  <a:ea typeface="+mj-ea"/>
                </a:rPr>
                <a:t> </a:t>
              </a:r>
              <a:r>
                <a:rPr lang="ko-KR" altLang="en-US" sz="1000" dirty="0" err="1">
                  <a:latin typeface="+mj-ea"/>
                  <a:ea typeface="+mj-ea"/>
                </a:rPr>
                <a:t>넘버일레븐</a:t>
              </a:r>
              <a:r>
                <a:rPr lang="ko-KR" altLang="en-US" sz="1000" dirty="0">
                  <a:latin typeface="+mj-ea"/>
                  <a:ea typeface="+mj-ea"/>
                </a:rPr>
                <a:t> </a:t>
              </a:r>
              <a:r>
                <a:rPr lang="ko-KR" altLang="en-US" sz="1000" dirty="0" err="1">
                  <a:latin typeface="+mj-ea"/>
                  <a:ea typeface="+mj-ea"/>
                </a:rPr>
                <a:t>넘버일레븐일레븐일레븐레</a:t>
              </a:r>
              <a:r>
                <a:rPr lang="en-US" altLang="ko-KR" sz="1000" dirty="0">
                  <a:latin typeface="+mj-ea"/>
                  <a:ea typeface="+mj-ea"/>
                </a:rPr>
                <a:t>…</a:t>
              </a:r>
              <a:endParaRPr lang="ko-KR" altLang="en-US" sz="1000" dirty="0">
                <a:latin typeface="+mj-ea"/>
                <a:ea typeface="+mj-ea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538874" y="6163294"/>
              <a:ext cx="69762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err="1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모바일쿠폰</a:t>
              </a:r>
              <a:endPara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538874" y="6374196"/>
              <a:ext cx="79380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신청 </a:t>
              </a:r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57/20</a:t>
              </a:r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명</a:t>
              </a:r>
            </a:p>
          </p:txBody>
        </p:sp>
      </p:grpSp>
      <p:sp>
        <p:nvSpPr>
          <p:cNvPr id="78" name="직사각형 77"/>
          <p:cNvSpPr/>
          <p:nvPr/>
        </p:nvSpPr>
        <p:spPr bwMode="auto">
          <a:xfrm>
            <a:off x="5830901" y="1559954"/>
            <a:ext cx="963638" cy="24587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7F7F7F"/>
            </a:solidFill>
            <a:prstDash val="solid"/>
          </a:ln>
          <a:effectLst/>
        </p:spPr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defTabSz="957263" eaLnBrk="1" hangingPunct="1">
              <a:defRPr/>
            </a:pPr>
            <a:r>
              <a:rPr lang="ko-KR" altLang="en-US" sz="800" kern="0" dirty="0" smtClean="0">
                <a:solidFill>
                  <a:prstClr val="black"/>
                </a:solidFill>
                <a:latin typeface="+mn-ea"/>
                <a:ea typeface="+mn-ea"/>
              </a:rPr>
              <a:t>  </a:t>
            </a:r>
            <a:r>
              <a:rPr lang="ko-KR" altLang="en-US" sz="800" kern="0" dirty="0" err="1" smtClean="0">
                <a:solidFill>
                  <a:prstClr val="black"/>
                </a:solidFill>
                <a:latin typeface="+mn-ea"/>
                <a:ea typeface="+mn-ea"/>
              </a:rPr>
              <a:t>최신순</a:t>
            </a:r>
            <a:r>
              <a:rPr lang="ko-KR" altLang="en-US" sz="800" kern="0" dirty="0" smtClean="0">
                <a:solidFill>
                  <a:prstClr val="black"/>
                </a:solidFill>
                <a:latin typeface="+mn-ea"/>
                <a:ea typeface="+mn-ea"/>
              </a:rPr>
              <a:t>           ▼</a:t>
            </a:r>
            <a:endParaRPr lang="ko-KR" altLang="en-US" sz="800" kern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4735" y="4146584"/>
            <a:ext cx="6704205" cy="3663695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1936460" y="1890529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  <a:latin typeface="+mn-ea"/>
                <a:ea typeface="+mn-ea"/>
              </a:rPr>
              <a:t>♥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223354" y="1890529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♡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494120" y="1890529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♡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936460" y="4246766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  <a:latin typeface="+mn-ea"/>
                <a:ea typeface="+mn-ea"/>
              </a:rPr>
              <a:t>♥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223354" y="4246766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♡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494120" y="4246766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♡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1891207" y="939017"/>
            <a:ext cx="2952000" cy="221547"/>
            <a:chOff x="1891207" y="939017"/>
            <a:chExt cx="2952000" cy="221547"/>
          </a:xfrm>
        </p:grpSpPr>
        <p:pic>
          <p:nvPicPr>
            <p:cNvPr id="87" name="그림 86"/>
            <p:cNvPicPr>
              <a:picLocks noChangeAspect="1"/>
            </p:cNvPicPr>
            <p:nvPr/>
          </p:nvPicPr>
          <p:blipFill rotWithShape="1">
            <a:blip r:embed="rId5"/>
            <a:srcRect l="33194" t="30463" r="62913" b="56693"/>
            <a:stretch/>
          </p:blipFill>
          <p:spPr>
            <a:xfrm>
              <a:off x="1892585" y="972950"/>
              <a:ext cx="245533" cy="143933"/>
            </a:xfrm>
            <a:prstGeom prst="rect">
              <a:avLst/>
            </a:prstGeom>
          </p:spPr>
        </p:pic>
        <p:sp>
          <p:nvSpPr>
            <p:cNvPr id="86" name="Dialog Inner"/>
            <p:cNvSpPr/>
            <p:nvPr>
              <p:custDataLst>
                <p:tags r:id="rId1"/>
              </p:custDataLst>
            </p:nvPr>
          </p:nvSpPr>
          <p:spPr>
            <a:xfrm>
              <a:off x="1891207" y="939017"/>
              <a:ext cx="2952000" cy="221547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fontAlgn="ctr" latinLnBrk="1"/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    </a:t>
              </a:r>
              <a:r>
                <a:rPr lang="ko-KR" altLang="en-US" sz="800" dirty="0" err="1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검색어를</a:t>
              </a:r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 입력해주세요</a:t>
              </a:r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.</a:t>
              </a:r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7097350" y="4455002"/>
            <a:ext cx="963638" cy="909543"/>
            <a:chOff x="7097350" y="2330807"/>
            <a:chExt cx="963638" cy="909543"/>
          </a:xfrm>
        </p:grpSpPr>
        <p:sp>
          <p:nvSpPr>
            <p:cNvPr id="93" name="직사각형 92"/>
            <p:cNvSpPr/>
            <p:nvPr/>
          </p:nvSpPr>
          <p:spPr bwMode="auto">
            <a:xfrm>
              <a:off x="7097350" y="2330807"/>
              <a:ext cx="963638" cy="245875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7F7F7F"/>
              </a:solidFill>
              <a:prstDash val="solid"/>
            </a:ln>
            <a:effectLst/>
          </p:spPr>
          <p:txBody>
            <a:bodyPr wrap="none" lIns="72000" rIns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defTabSz="957263" eaLnBrk="1" hangingPunct="1">
                <a:defRPr/>
              </a:pPr>
              <a:r>
                <a:rPr lang="ko-KR" altLang="en-US" sz="800" kern="0" dirty="0" err="1" smtClean="0">
                  <a:solidFill>
                    <a:prstClr val="black"/>
                  </a:solidFill>
                  <a:latin typeface="+mn-ea"/>
                  <a:ea typeface="+mn-ea"/>
                </a:rPr>
                <a:t>최신순</a:t>
              </a:r>
              <a:r>
                <a:rPr lang="ko-KR" altLang="en-US" sz="8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         ▲</a:t>
              </a:r>
              <a:endParaRPr lang="ko-KR" altLang="en-US" sz="800" kern="0" dirty="0">
                <a:solidFill>
                  <a:prstClr val="black"/>
                </a:solidFill>
                <a:latin typeface="+mn-ea"/>
                <a:ea typeface="+mn-ea"/>
              </a:endParaRPr>
            </a:p>
          </p:txBody>
        </p:sp>
        <p:sp>
          <p:nvSpPr>
            <p:cNvPr id="94" name="직사각형 93"/>
            <p:cNvSpPr/>
            <p:nvPr/>
          </p:nvSpPr>
          <p:spPr bwMode="auto">
            <a:xfrm>
              <a:off x="7097350" y="2576682"/>
              <a:ext cx="963638" cy="66366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7F7F7F"/>
              </a:solidFill>
              <a:prstDash val="solid"/>
            </a:ln>
            <a:effectLst/>
          </p:spPr>
          <p:txBody>
            <a:bodyPr wrap="none" lIns="72000" rIns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defTabSz="957263" eaLnBrk="1" hangingPunct="1">
                <a:defRPr/>
              </a:pPr>
              <a:r>
                <a:rPr lang="ko-KR" altLang="en-US" sz="800" kern="0" dirty="0" err="1" smtClean="0">
                  <a:solidFill>
                    <a:prstClr val="black"/>
                  </a:solidFill>
                  <a:latin typeface="+mn-ea"/>
                  <a:ea typeface="+mn-ea"/>
                </a:rPr>
                <a:t>최신순</a:t>
              </a:r>
              <a:endParaRPr lang="en-US" altLang="ko-KR" sz="800" kern="0" dirty="0" smtClean="0">
                <a:solidFill>
                  <a:prstClr val="black"/>
                </a:solidFill>
                <a:latin typeface="+mn-ea"/>
                <a:ea typeface="+mn-ea"/>
              </a:endParaRPr>
            </a:p>
            <a:p>
              <a:pPr defTabSz="957263" eaLnBrk="1" hangingPunct="1">
                <a:defRPr/>
              </a:pPr>
              <a:r>
                <a:rPr lang="ko-KR" altLang="en-US" sz="8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인기순</a:t>
              </a:r>
              <a:endParaRPr lang="en-US" altLang="ko-KR" sz="800" kern="0" dirty="0" smtClean="0">
                <a:solidFill>
                  <a:prstClr val="black"/>
                </a:solidFill>
                <a:latin typeface="+mn-ea"/>
                <a:ea typeface="+mn-ea"/>
              </a:endParaRPr>
            </a:p>
            <a:p>
              <a:pPr defTabSz="957263" eaLnBrk="1" hangingPunct="1">
                <a:defRPr/>
              </a:pPr>
              <a:r>
                <a:rPr lang="ko-KR" altLang="en-US" sz="800" kern="0" dirty="0" err="1" smtClean="0">
                  <a:solidFill>
                    <a:prstClr val="black"/>
                  </a:solidFill>
                  <a:latin typeface="+mn-ea"/>
                  <a:ea typeface="+mn-ea"/>
                </a:rPr>
                <a:t>선정마감순</a:t>
              </a:r>
              <a:endParaRPr lang="ko-KR" altLang="en-US" sz="800" kern="0" dirty="0">
                <a:solidFill>
                  <a:prstClr val="black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95" name="Oval 231"/>
          <p:cNvSpPr>
            <a:spLocks noChangeArrowheads="1"/>
          </p:cNvSpPr>
          <p:nvPr/>
        </p:nvSpPr>
        <p:spPr bwMode="auto">
          <a:xfrm>
            <a:off x="1711896" y="804668"/>
            <a:ext cx="180000" cy="180000"/>
          </a:xfrm>
          <a:prstGeom prst="ellipse">
            <a:avLst/>
          </a:prstGeom>
          <a:solidFill>
            <a:srgbClr val="FF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lnSpc>
                <a:spcPct val="120000"/>
              </a:lnSpc>
            </a:pPr>
            <a:r>
              <a:rPr lang="en-US" altLang="ko-KR" sz="900" b="1" dirty="0" smtClean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endParaRPr lang="en-US" altLang="ko-KR" sz="9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96" name="Oval 231"/>
          <p:cNvSpPr>
            <a:spLocks noChangeArrowheads="1"/>
          </p:cNvSpPr>
          <p:nvPr/>
        </p:nvSpPr>
        <p:spPr bwMode="auto">
          <a:xfrm>
            <a:off x="1907031" y="1210132"/>
            <a:ext cx="180000" cy="180000"/>
          </a:xfrm>
          <a:prstGeom prst="ellipse">
            <a:avLst/>
          </a:prstGeom>
          <a:solidFill>
            <a:srgbClr val="FF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lnSpc>
                <a:spcPct val="120000"/>
              </a:lnSpc>
            </a:pPr>
            <a:r>
              <a:rPr lang="en-US" altLang="ko-KR" sz="900" b="1" dirty="0" smtClean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endParaRPr lang="en-US" altLang="ko-KR" sz="9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97" name="Oval 231"/>
          <p:cNvSpPr>
            <a:spLocks noChangeArrowheads="1"/>
          </p:cNvSpPr>
          <p:nvPr/>
        </p:nvSpPr>
        <p:spPr bwMode="auto">
          <a:xfrm>
            <a:off x="-33422" y="1779723"/>
            <a:ext cx="180000" cy="180000"/>
          </a:xfrm>
          <a:prstGeom prst="ellipse">
            <a:avLst/>
          </a:prstGeom>
          <a:solidFill>
            <a:srgbClr val="FF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lnSpc>
                <a:spcPct val="120000"/>
              </a:lnSpc>
            </a:pPr>
            <a:r>
              <a:rPr lang="en-US" altLang="ko-KR" sz="900" b="1" dirty="0">
                <a:solidFill>
                  <a:schemeClr val="bg1"/>
                </a:solidFill>
                <a:latin typeface="+mn-ea"/>
                <a:ea typeface="+mn-ea"/>
              </a:rPr>
              <a:t>4</a:t>
            </a:r>
          </a:p>
        </p:txBody>
      </p:sp>
      <p:sp>
        <p:nvSpPr>
          <p:cNvPr id="98" name="Oval 231"/>
          <p:cNvSpPr>
            <a:spLocks noChangeArrowheads="1"/>
          </p:cNvSpPr>
          <p:nvPr/>
        </p:nvSpPr>
        <p:spPr bwMode="auto">
          <a:xfrm>
            <a:off x="5758805" y="1466691"/>
            <a:ext cx="180000" cy="180000"/>
          </a:xfrm>
          <a:prstGeom prst="ellipse">
            <a:avLst/>
          </a:prstGeom>
          <a:solidFill>
            <a:srgbClr val="FF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lnSpc>
                <a:spcPct val="120000"/>
              </a:lnSpc>
            </a:pPr>
            <a:r>
              <a:rPr lang="en-US" altLang="ko-KR" sz="900" b="1" dirty="0" smtClean="0">
                <a:solidFill>
                  <a:schemeClr val="bg1"/>
                </a:solidFill>
                <a:latin typeface="+mn-ea"/>
                <a:ea typeface="+mn-ea"/>
              </a:rPr>
              <a:t>3</a:t>
            </a:r>
            <a:endParaRPr lang="en-US" altLang="ko-KR" sz="9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99" name="Oval 231"/>
          <p:cNvSpPr>
            <a:spLocks noChangeArrowheads="1"/>
          </p:cNvSpPr>
          <p:nvPr/>
        </p:nvSpPr>
        <p:spPr bwMode="auto">
          <a:xfrm>
            <a:off x="1871407" y="1813088"/>
            <a:ext cx="180000" cy="180000"/>
          </a:xfrm>
          <a:prstGeom prst="ellipse">
            <a:avLst/>
          </a:prstGeom>
          <a:solidFill>
            <a:srgbClr val="FF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lnSpc>
                <a:spcPct val="120000"/>
              </a:lnSpc>
            </a:pPr>
            <a:r>
              <a:rPr lang="en-US" altLang="ko-KR" sz="900" b="1" dirty="0" smtClean="0">
                <a:solidFill>
                  <a:schemeClr val="bg1"/>
                </a:solidFill>
                <a:latin typeface="+mn-ea"/>
                <a:ea typeface="+mn-ea"/>
              </a:rPr>
              <a:t>5</a:t>
            </a:r>
            <a:endParaRPr lang="en-US" altLang="ko-KR" sz="9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0" name="Oval 231"/>
          <p:cNvSpPr>
            <a:spLocks noChangeArrowheads="1"/>
          </p:cNvSpPr>
          <p:nvPr/>
        </p:nvSpPr>
        <p:spPr bwMode="auto">
          <a:xfrm>
            <a:off x="1711207" y="793285"/>
            <a:ext cx="180000" cy="180000"/>
          </a:xfrm>
          <a:prstGeom prst="ellipse">
            <a:avLst/>
          </a:prstGeom>
          <a:solidFill>
            <a:srgbClr val="FF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lnSpc>
                <a:spcPct val="120000"/>
              </a:lnSpc>
            </a:pPr>
            <a:r>
              <a:rPr lang="en-US" altLang="ko-KR" sz="900" b="1" dirty="0" smtClean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endParaRPr lang="en-US" altLang="ko-KR" sz="9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1" name="Button"/>
          <p:cNvSpPr>
            <a:spLocks/>
          </p:cNvSpPr>
          <p:nvPr/>
        </p:nvSpPr>
        <p:spPr bwMode="auto">
          <a:xfrm>
            <a:off x="9300572" y="-539877"/>
            <a:ext cx="2074023" cy="930875"/>
          </a:xfrm>
          <a:prstGeom prst="rect">
            <a:avLst/>
          </a:prstGeom>
          <a:solidFill>
            <a:srgbClr val="F2F2F2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262626"/>
                </a:solidFill>
                <a:latin typeface="+mn-ea"/>
                <a:hlinkClick r:id="rId6"/>
              </a:rPr>
              <a:t>https://</a:t>
            </a:r>
            <a:r>
              <a:rPr lang="en-US" altLang="ko-KR" sz="1050" dirty="0" smtClean="0">
                <a:solidFill>
                  <a:srgbClr val="262626"/>
                </a:solidFill>
                <a:latin typeface="+mn-ea"/>
                <a:hlinkClick r:id="rId6"/>
              </a:rPr>
              <a:t>www.08liter.com/search/product</a:t>
            </a:r>
            <a:endParaRPr lang="en-US" altLang="ko-KR" sz="1050" dirty="0" smtClean="0">
              <a:solidFill>
                <a:srgbClr val="262626"/>
              </a:solidFill>
              <a:latin typeface="+mn-ea"/>
            </a:endParaRPr>
          </a:p>
          <a:p>
            <a:pPr algn="ctr"/>
            <a:r>
              <a:rPr lang="en-US" altLang="ko-KR" sz="1050" dirty="0">
                <a:solidFill>
                  <a:srgbClr val="262626"/>
                </a:solidFill>
                <a:latin typeface="+mn-ea"/>
                <a:hlinkClick r:id="rId7"/>
              </a:rPr>
              <a:t>https://www.revu.net/category/%</a:t>
            </a:r>
            <a:r>
              <a:rPr lang="en-US" altLang="ko-KR" sz="1050" dirty="0" smtClean="0">
                <a:solidFill>
                  <a:srgbClr val="262626"/>
                </a:solidFill>
                <a:latin typeface="+mn-ea"/>
                <a:hlinkClick r:id="rId7"/>
              </a:rPr>
              <a:t>EC%A0%9C%ED%92%88</a:t>
            </a:r>
            <a:endParaRPr lang="en-US" altLang="ko-KR" sz="1050" dirty="0" smtClean="0">
              <a:solidFill>
                <a:srgbClr val="262626"/>
              </a:solidFill>
              <a:latin typeface="+mn-ea"/>
            </a:endParaRPr>
          </a:p>
          <a:p>
            <a:pPr algn="ctr"/>
            <a:endParaRPr lang="en-US" altLang="ko-KR" sz="1050" dirty="0">
              <a:solidFill>
                <a:srgbClr val="262626"/>
              </a:solidFill>
              <a:latin typeface="+mn-ea"/>
            </a:endParaRPr>
          </a:p>
        </p:txBody>
      </p:sp>
      <p:sp>
        <p:nvSpPr>
          <p:cNvPr id="102" name="Button"/>
          <p:cNvSpPr>
            <a:spLocks/>
          </p:cNvSpPr>
          <p:nvPr/>
        </p:nvSpPr>
        <p:spPr bwMode="auto">
          <a:xfrm>
            <a:off x="9457682" y="4537450"/>
            <a:ext cx="2074023" cy="509908"/>
          </a:xfrm>
          <a:prstGeom prst="rect">
            <a:avLst/>
          </a:prstGeom>
          <a:solidFill>
            <a:srgbClr val="F2F2F2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262626"/>
                </a:solidFill>
                <a:latin typeface="+mn-ea"/>
              </a:rPr>
              <a:t>https://www.08liter.com/try</a:t>
            </a:r>
          </a:p>
        </p:txBody>
      </p:sp>
    </p:spTree>
    <p:extLst>
      <p:ext uri="{BB962C8B-B14F-4D97-AF65-F5344CB8AC3E}">
        <p14:creationId xmlns:p14="http://schemas.microsoft.com/office/powerpoint/2010/main" val="366447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heme/theme1.xml><?xml version="1.0" encoding="utf-8"?>
<a:theme xmlns:a="http://schemas.openxmlformats.org/drawingml/2006/main" name="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>
              <a:lumMod val="50000"/>
              <a:lumOff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err="1" smtClean="0">
            <a:latin typeface="+mn-ea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LongProperties xmlns="http://schemas.microsoft.com/office/2006/metadata/longProperties"/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3DC77A828EE2C4D81AF024F460569B5" ma:contentTypeVersion="1" ma:contentTypeDescription="새 문서를 만듭니다." ma:contentTypeScope="" ma:versionID="cc9d5630a70d8196d048ee69f0fc4281">
  <xsd:schema xmlns:xsd="http://www.w3.org/2001/XMLSchema" xmlns:xs="http://www.w3.org/2001/XMLSchema" xmlns:p="http://schemas.microsoft.com/office/2006/metadata/properties" xmlns:ns2="38401c30-03ba-420f-896f-36299c68a925" targetNamespace="http://schemas.microsoft.com/office/2006/metadata/properties" ma:root="true" ma:fieldsID="f52a3d49948d89f7fa0004adad49ab67" ns2:_="">
    <xsd:import namespace="38401c30-03ba-420f-896f-36299c68a925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401c30-03ba-420f-896f-36299c68a92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문서 ID 값" ma:description="이 항목에 할당된 문서 ID 값입니다." ma:internalName="_dlc_DocId" ma:readOnly="true">
      <xsd:simpleType>
        <xsd:restriction base="dms:Text"/>
      </xsd:simpleType>
    </xsd:element>
    <xsd:element name="_dlc_DocIdUrl" ma:index="9" nillable="true" ma:displayName="문서 ID" ma:description="이 문서에 대한 영구 링크입니다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영구 ID" ma:description="추가 시 ID를 유지합니다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4891BC-C640-43D5-8175-33BC594307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C7F5794-410F-4B53-A605-F79AEA507B76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F5DA953D-B00F-4D53-B01B-5A1C523FA2C0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880D073E-B96D-419D-A08A-BEEB1D2141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401c30-03ba-420f-896f-36299c68a9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38585</TotalTime>
  <Words>287</Words>
  <Application>Microsoft Office PowerPoint</Application>
  <PresentationFormat>화면 슬라이드 쇼(4:3)</PresentationFormat>
  <Paragraphs>92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2" baseType="lpstr">
      <vt:lpstr>Meiryo</vt:lpstr>
      <vt:lpstr>Modern H Medium</vt:lpstr>
      <vt:lpstr>굴림</vt:lpstr>
      <vt:lpstr>나눔고딕</vt:lpstr>
      <vt:lpstr>맑은 고딕</vt:lpstr>
      <vt:lpstr>Arial</vt:lpstr>
      <vt:lpstr>Calibri</vt:lpstr>
      <vt:lpstr>Calibri Light</vt:lpstr>
      <vt:lpstr>Office 테마</vt:lpstr>
      <vt:lpstr>화면설계서</vt:lpstr>
      <vt:lpstr>체험</vt:lpstr>
      <vt:lpstr>PowerPoint 프레젠테이션</vt:lpstr>
    </vt:vector>
  </TitlesOfParts>
  <Company>Organization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Owner</dc:creator>
  <cp:lastModifiedBy>SOHEE</cp:lastModifiedBy>
  <cp:revision>3038</cp:revision>
  <cp:lastPrinted>2019-01-07T09:40:22Z</cp:lastPrinted>
  <dcterms:created xsi:type="dcterms:W3CDTF">2011-01-04T12:32:05Z</dcterms:created>
  <dcterms:modified xsi:type="dcterms:W3CDTF">2021-10-15T05:37:12Z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">
    <vt:lpwstr>FCNHZ7S6XMZC-6-2714</vt:lpwstr>
  </property>
  <property fmtid="{D5CDD505-2E9C-101B-9397-08002B2CF9AE}" pid="3" name="_dlc_DocIdItemGuid">
    <vt:lpwstr>ab86fa6f-0ef5-4b90-9ff9-987649a96697</vt:lpwstr>
  </property>
  <property fmtid="{D5CDD505-2E9C-101B-9397-08002B2CF9AE}" pid="4" name="_dlc_DocIdUrl">
    <vt:lpwstr>https://ecm.ktds.co.kr/sites/ECM/_layouts/DocIdRedir.aspx?ID=FCNHZ7S6XMZC-6-2714, FCNHZ7S6XMZC-6-2714</vt:lpwstr>
  </property>
</Properties>
</file>