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75" r:id="rId8"/>
    <p:sldId id="276" r:id="rId9"/>
    <p:sldId id="277" r:id="rId10"/>
    <p:sldId id="288" r:id="rId11"/>
    <p:sldId id="289" r:id="rId12"/>
    <p:sldId id="290" r:id="rId13"/>
    <p:sldId id="291" r:id="rId14"/>
    <p:sldId id="293" r:id="rId15"/>
    <p:sldId id="295" r:id="rId16"/>
    <p:sldId id="292" r:id="rId17"/>
    <p:sldId id="294" r:id="rId18"/>
    <p:sldId id="296" r:id="rId19"/>
    <p:sldId id="287" r:id="rId20"/>
    <p:sldId id="264" r:id="rId21"/>
    <p:sldId id="265" r:id="rId22"/>
    <p:sldId id="297" r:id="rId23"/>
    <p:sldId id="298" r:id="rId24"/>
    <p:sldId id="299" r:id="rId25"/>
    <p:sldId id="300" r:id="rId26"/>
    <p:sldId id="266" r:id="rId27"/>
    <p:sldId id="271" r:id="rId28"/>
    <p:sldId id="272" r:id="rId29"/>
    <p:sldId id="273" r:id="rId30"/>
    <p:sldId id="267" r:id="rId31"/>
    <p:sldId id="268" r:id="rId32"/>
    <p:sldId id="269" r:id="rId33"/>
    <p:sldId id="2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273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7109ED-FAAE-4A17-9AE8-6E4078A7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77216" cy="150516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CC407F-412C-4233-9C0B-E8DD2F39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05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3D78A1-54AB-4C64-9231-E1A151976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0527963-A566-4588-900A-B3C0667D02F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170E30-DC9E-423F-8800-1A7F54779D3C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D3E7A2-641B-46FB-B449-5A212E01FCED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53922D-91EA-4638-97CE-F1182C91D1F8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0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E7A03-26E8-4415-B274-3A90EC12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3D00FA-0918-4F54-A369-4C3538FC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9C858D72-871A-4097-9939-D38D662B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7790"/>
              </p:ext>
            </p:extLst>
          </p:nvPr>
        </p:nvGraphicFramePr>
        <p:xfrm>
          <a:off x="5366327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6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T_ITEM_NO : TV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T_ITEM_REG_DATE : TV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T_BUILD_DAY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T_POWER_CONSUM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T_ITEM_SIZE_X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T_ITEM_SIZE_Z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T_PIC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83EF53E3-CA7E-413A-B101-961009CC0BF5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062076-B651-441D-B066-7D3A37F7F960}"/>
              </a:ext>
            </a:extLst>
          </p:cNvPr>
          <p:cNvSpPr/>
          <p:nvPr/>
        </p:nvSpPr>
        <p:spPr>
          <a:xfrm>
            <a:off x="5463722" y="1786953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691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T_STOCK_OUT_CNT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B5C4D8B-9F24-4DA1-99B4-60E4C52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790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98E24F-A5E1-4399-A3EB-6D4E970D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05689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6F6B0E-98CD-4EE9-A04C-E6FFFEF8A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3D2ED02-58DE-43F0-BD32-9EB93A4D6D75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93346-10FD-4743-89AC-DB3F0610D590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DE00D0-176C-43DD-AA18-74B92C2E1FA0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C37C67-9C50-46F8-9C4A-F4CC6C5330F0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21104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029D37-74E1-47B7-AD45-075AEBA9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8674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4799F4-B996-4B3D-B2FA-8D68FE6B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61F52F-A999-4768-A895-600E6EA6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641015A-B799-4430-B581-D293BF76A43B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AEB92-A3CB-452D-8C89-D86CEA42E1FA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8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E2EA9-67B5-479C-BD5B-7AE36759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8D6000-421B-48A9-AF5B-5C8E1DC8B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graphicFrame>
        <p:nvGraphicFramePr>
          <p:cNvPr id="13" name="표 33">
            <a:extLst>
              <a:ext uri="{FF2B5EF4-FFF2-40B4-BE49-F238E27FC236}">
                <a16:creationId xmlns:a16="http://schemas.microsoft.com/office/drawing/2014/main" id="{1F97812D-B02F-467F-9637-03ACBCE1B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15437"/>
              </p:ext>
            </p:extLst>
          </p:nvPr>
        </p:nvGraphicFramePr>
        <p:xfrm>
          <a:off x="5366327" y="1252644"/>
          <a:ext cx="5997073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5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P_ITEM_NO : PC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P_ITEM_REG_DATE : PC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P_BUILD_DAY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P_POWER_CONSUM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P_ITEM_SIZE_X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P_ITEM_SIZE_Z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P_PIC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2CF239E6-2140-40B2-84BF-19F9DE23638F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B01F55-3C12-4282-A155-9FE3478336DA}"/>
              </a:ext>
            </a:extLst>
          </p:cNvPr>
          <p:cNvSpPr/>
          <p:nvPr/>
        </p:nvSpPr>
        <p:spPr>
          <a:xfrm>
            <a:off x="5454485" y="1786952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9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4105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P_STOCK_OUT_CNT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6E4711-0BD7-4A15-B812-1FE43B5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2" y="1252644"/>
            <a:ext cx="3343742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356BBB-AD47-4FA0-8D51-A6E76CC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" y="3838645"/>
            <a:ext cx="3496163" cy="1810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DC3532-D5C3-4CA9-A273-BA0B2B57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729A88A-7C58-4A93-A14C-B6F800A62124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417D55-1920-42F2-9158-9E20E9AC2E63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7D4BD0-254F-43D7-874E-B1C38D7C1B9A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4366B8-2941-4D95-B2A6-C6B9A0F2AAD7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534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AB89517-CF18-4358-9ED4-3575FECA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915321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AE6BA7-B3FA-4FEC-A018-7A0ABA67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3838645"/>
            <a:ext cx="4191585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A82BFF-5253-44B7-85EA-C17ABCD6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FA4BDF3-9081-4F87-893E-0B85483B1345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CD255F-C7A7-41AE-BD8F-C3D5AF847ED5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65625"/>
              </p:ext>
            </p:extLst>
          </p:nvPr>
        </p:nvGraphicFramePr>
        <p:xfrm>
          <a:off x="5366327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6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모바일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모바일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6710E0A-EE27-4369-AC2A-7A1E5B2E0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039B4-F844-46B7-A8E4-9CF35AC7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84309" cy="525643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1769C6E-7EDF-4E4D-B81A-C9DC7C212C0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D724D8-496E-4EA2-820C-B0BB51E8648A}"/>
              </a:ext>
            </a:extLst>
          </p:cNvPr>
          <p:cNvSpPr/>
          <p:nvPr/>
        </p:nvSpPr>
        <p:spPr>
          <a:xfrm>
            <a:off x="5472959" y="1786953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2155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5E922EC-233E-4907-BA2E-6D7E37E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72321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B509EF-8B3F-4D34-9FEE-AD8BDCD7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24742" cy="1810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128836-58F4-4DD6-BEBD-2CBEA971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ECD7FFB-9C87-4834-BE40-73CE4F8BD6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CBCD26-FD0E-4619-AD82-0F6681B39FC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9A3AA9-066F-4892-854D-2D182E5EF6EF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7CECA3-15FE-4779-BEEF-1D8346865A0D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0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3274-3B46-43F3-A82F-E09DF045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067478" cy="4124901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5B2C6F4E-CB3B-4DB3-B226-BD3C8B8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539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게시판에 사용자들이 올린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작성글을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관리하는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테이블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SUBJECT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제목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WRITER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CONTENT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내용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PWD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비밀번호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EMAIL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 이메일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작성날짜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default </a:t>
                      </a:r>
                      <a:r>
                        <a:rPr lang="en-US" altLang="ko-KR" sz="1100" dirty="0" err="1">
                          <a:solidFill>
                            <a:sysClr val="windowText" lastClr="000000"/>
                          </a:solidFill>
                        </a:rPr>
                        <a:t>sysdate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READCOUNT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조회수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GROUP_NO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게시글의 소속 그룹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화면 출력 순서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PRINT_LEVEL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댓글 들여쓰기 레벨 단계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이미지파일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C67C3DC-3F0D-437C-BBBC-B3700208A852}"/>
              </a:ext>
            </a:extLst>
          </p:cNvPr>
          <p:cNvSpPr/>
          <p:nvPr/>
        </p:nvSpPr>
        <p:spPr>
          <a:xfrm>
            <a:off x="1505940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CB8C-1F74-4FE3-968B-280359C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886BA5D-F64F-4087-9C48-D21E445346F1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68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90838"/>
            <a:ext cx="10515601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7823201" y="1138409"/>
            <a:ext cx="3530598" cy="404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DA5C1-F479-4460-8E3D-112D4474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897E1B-B4FA-47AE-B862-00547B568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7683"/>
            <a:ext cx="6985002" cy="4047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607126" y="15308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4988218" y="153818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6502116" y="14962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7264981" y="1618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067957" y="18865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1067957" y="24052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6096000" y="234978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6096000" y="300240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모두 검색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검색 리셋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제품 </a:t>
            </a:r>
            <a:r>
              <a:rPr lang="ko-KR" altLang="en-US" sz="1200" b="1" dirty="0">
                <a:solidFill>
                  <a:srgbClr val="FF0000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제품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제품 </a:t>
            </a:r>
            <a:r>
              <a:rPr lang="ko-KR" altLang="en-US" sz="1200" b="1" dirty="0">
                <a:solidFill>
                  <a:srgbClr val="FF0000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3928917" y="86823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4290211" y="84921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4629225" y="85872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4968239" y="84921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3567623" y="87022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E796BB-0EC4-46BD-AE9C-CDFC7DE0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146171"/>
            <a:ext cx="6984997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6423890" y="87256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5703454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7753928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4849091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9060873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2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6423890" y="87256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5703454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7753928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4849091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9060873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4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6423890" y="87256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5703454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7753928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4849091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9060873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6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6423890" y="87256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5703454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7753928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4849091" y="8251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9060873" y="8502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AEF7B40-A66A-4393-B73F-FF3B3A1A7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6763"/>
            <a:ext cx="6984997" cy="4038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DBC61E-FBDD-459D-805C-5128DEDDFBF5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29149-9468-46E8-A355-86D7D8EED466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CEFEA9-8900-450C-A900-E224F4151E7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52D468-E582-45B4-88E2-E73CE361729C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</a:t>
            </a:r>
            <a:r>
              <a:rPr lang="en-US" altLang="ko-KR" sz="1200" dirty="0"/>
              <a:t> TV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TV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TV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62ED1B-E029-470D-9740-26093C85AA69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CD56C7-3691-485E-9D81-747CCE7F17C8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2F2D89-72BB-438B-83F8-5210F892B82F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24013-1635-4336-9480-FAFEF2C075E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115F-F152-42D3-9481-1BB0DEE92F92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679CCE4-39AD-4431-945F-C7F3A5F92421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995858-1905-458F-8C10-5E858EF817C8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1FF59F-30BE-46B5-8E0F-97A49DCE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</a:t>
            </a:r>
            <a:r>
              <a:rPr lang="en-US" altLang="ko-KR" sz="1200" dirty="0"/>
              <a:t>PC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PC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PC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120909-2C3D-4FB7-9942-80B6E3CDB32A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8DF0FE-4D0A-40F2-8B15-3173F2AE6FA0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2E345-39D6-40C4-A004-0EEC24A6A3D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26383-CD76-4379-B3D5-F3A98B476EF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2E5A14-BD77-4349-A4C3-D4C90215138B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03B070-86D2-4088-A87C-83A0383F4AE9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415930-1425-4016-BDC7-8D470780574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30953A-6557-445F-8490-39210BAF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모바일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모바일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047A02-B031-4D8B-BD52-CDA200E8EAB4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71E04-EDC8-438A-B923-BE9722AB1F4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23651-708F-44B2-9A3D-FD828FFADEB1}"/>
              </a:ext>
            </a:extLst>
          </p:cNvPr>
          <p:cNvSpPr/>
          <p:nvPr/>
        </p:nvSpPr>
        <p:spPr>
          <a:xfrm>
            <a:off x="1466865" y="2319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710AA2-3ED3-4DB7-BA39-493B9258E13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CD24BD-09A8-42C3-A0B5-C62E9E392949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770C59-9573-4CD1-A0AF-E28E30744DAC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34B504-77AD-4647-AA47-301B98AC05F9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EC5564-939A-43E3-83AC-D209FA09A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(ERD)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88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1273" y="5190838"/>
            <a:ext cx="10522527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7823198" y="1137008"/>
            <a:ext cx="3530602" cy="405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총 저장된 </a:t>
            </a:r>
            <a:r>
              <a:rPr lang="ko-KR" altLang="en-US" sz="1200" b="1" dirty="0">
                <a:solidFill>
                  <a:srgbClr val="0070C0"/>
                </a:solidFill>
              </a:rPr>
              <a:t>게시글</a:t>
            </a:r>
            <a:r>
              <a:rPr lang="ko-KR" altLang="en-US" sz="1000" dirty="0">
                <a:solidFill>
                  <a:schemeClr val="tx1"/>
                </a:solidFill>
              </a:rPr>
              <a:t> 개수 </a:t>
            </a:r>
            <a:r>
              <a:rPr lang="ko-KR" altLang="en-US" sz="1200" b="1" dirty="0">
                <a:solidFill>
                  <a:srgbClr val="FF0000"/>
                </a:solidFill>
              </a:rPr>
              <a:t>표시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</a:t>
            </a:r>
            <a:r>
              <a:rPr lang="ko-KR" altLang="en-US" sz="1200" b="1" dirty="0">
                <a:solidFill>
                  <a:srgbClr val="0070C0"/>
                </a:solidFill>
              </a:rPr>
              <a:t>행</a:t>
            </a:r>
            <a:r>
              <a:rPr lang="ko-KR" altLang="en-US" sz="1000" dirty="0">
                <a:solidFill>
                  <a:schemeClr val="tx1"/>
                </a:solidFill>
              </a:rPr>
              <a:t> 수량 만큼 한 화면에 </a:t>
            </a:r>
            <a:r>
              <a:rPr lang="ko-KR" altLang="en-US" sz="1200" b="1" dirty="0">
                <a:solidFill>
                  <a:srgbClr val="FF0000"/>
                </a:solidFill>
              </a:rPr>
              <a:t>검색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모두 검색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259D5A-5854-4EFF-A334-737BF9C0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41E59-F320-41E9-AD72-F06A9228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0872"/>
            <a:ext cx="6984997" cy="4019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1515C7-FC2C-47EB-9A68-764B1A905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683"/>
            <a:ext cx="6984997" cy="4042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338619" y="189060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4618182" y="22046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2918690" y="231357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5606473" y="2347336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3186544" y="392116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F99BA0-3017-4054-A7DF-1E4243F50407}"/>
              </a:ext>
            </a:extLst>
          </p:cNvPr>
          <p:cNvSpPr/>
          <p:nvPr/>
        </p:nvSpPr>
        <p:spPr>
          <a:xfrm>
            <a:off x="5257800" y="424014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173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5111" y="5193637"/>
            <a:ext cx="10515600" cy="12995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각 통계 자료를 사용자가 한 눈에 확인하여 </a:t>
            </a:r>
            <a:r>
              <a:rPr lang="ko-KR" altLang="en-US" sz="1600" b="1" dirty="0">
                <a:solidFill>
                  <a:srgbClr val="0070C0"/>
                </a:solidFill>
              </a:rPr>
              <a:t>정보</a:t>
            </a:r>
            <a:r>
              <a:rPr lang="ko-KR" altLang="en-US" sz="1200" dirty="0"/>
              <a:t>를 </a:t>
            </a:r>
            <a:r>
              <a:rPr lang="ko-KR" altLang="en-US" sz="1600" b="1" dirty="0">
                <a:solidFill>
                  <a:srgbClr val="FF0000"/>
                </a:solidFill>
              </a:rPr>
              <a:t>수집</a:t>
            </a:r>
            <a:r>
              <a:rPr lang="ko-KR" altLang="en-US" sz="1200" dirty="0"/>
              <a:t>할 수 있도록 의도함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7823201" y="1139932"/>
            <a:ext cx="3530599" cy="405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EEF48A-A92C-4097-BF5D-38836890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C71AA8-ADAA-4D6C-90EB-B5F7376C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7683"/>
            <a:ext cx="6985002" cy="404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B210F0A-0EEE-4847-A32B-83DC5D4CE408}"/>
              </a:ext>
            </a:extLst>
          </p:cNvPr>
          <p:cNvSpPr/>
          <p:nvPr/>
        </p:nvSpPr>
        <p:spPr>
          <a:xfrm>
            <a:off x="6724073" y="189732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5918CA-7F80-4250-9EEA-BD0347DEF708}"/>
              </a:ext>
            </a:extLst>
          </p:cNvPr>
          <p:cNvSpPr/>
          <p:nvPr/>
        </p:nvSpPr>
        <p:spPr>
          <a:xfrm>
            <a:off x="2083957" y="270343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FB8321-2021-4C72-A89D-69EC18CC562B}"/>
              </a:ext>
            </a:extLst>
          </p:cNvPr>
          <p:cNvSpPr/>
          <p:nvPr/>
        </p:nvSpPr>
        <p:spPr>
          <a:xfrm>
            <a:off x="4819652" y="290043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명확하지 않은 설명 개선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해당 버튼 클릭 시 이동되기로 한 </a:t>
            </a:r>
            <a:r>
              <a:rPr lang="ko-KR" altLang="en-US" sz="1600" dirty="0" err="1"/>
              <a:t>미구현된</a:t>
            </a:r>
            <a:r>
              <a:rPr lang="ko-KR" altLang="en-US" sz="1600" dirty="0"/>
              <a:t> 화면 구성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테이블 자료 및 </a:t>
            </a:r>
            <a:r>
              <a:rPr lang="en-US" altLang="ko-KR" sz="1600" dirty="0" err="1"/>
              <a:t>erp</a:t>
            </a:r>
            <a:r>
              <a:rPr lang="en-US" altLang="ko-KR" sz="1600" dirty="0"/>
              <a:t> </a:t>
            </a:r>
            <a:r>
              <a:rPr lang="ko-KR" altLang="en-US" sz="1600" dirty="0"/>
              <a:t>로드맵 자료 삽입 및 부가 설명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9D67C8-1C57-4378-81E4-0CD6212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0" y="1773382"/>
            <a:ext cx="448359" cy="448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C08E1D-6D2E-4F97-9751-467BD4D8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126797"/>
            <a:ext cx="558641" cy="558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7B244E-FBC0-4707-B045-6CF3B5917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48" y="3934690"/>
            <a:ext cx="448359" cy="4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33931F-914D-4D16-9649-9A151440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5" y="0"/>
            <a:ext cx="680440" cy="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3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EEE2D9-1FC9-4E40-A383-1798D6F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879" y="1260542"/>
            <a:ext cx="2199065" cy="4916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데이터 베이스 설명</a:t>
            </a:r>
            <a:r>
              <a:rPr lang="en-US" altLang="ko-KR" sz="14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총 </a:t>
            </a:r>
            <a:r>
              <a:rPr lang="en-US" altLang="ko-KR" sz="1400" dirty="0"/>
              <a:t>25 </a:t>
            </a:r>
            <a:r>
              <a:rPr lang="ko-KR" altLang="en-US" sz="1400" dirty="0"/>
              <a:t>테이블로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/>
              <a:t>5 </a:t>
            </a:r>
            <a:r>
              <a:rPr lang="ko-KR" altLang="en-US" sz="1400" dirty="0"/>
              <a:t>범위 분류하여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가전 속성 테이블</a:t>
            </a:r>
            <a:br>
              <a:rPr lang="en-US" altLang="ko-KR" sz="1400" dirty="0"/>
            </a:br>
            <a:r>
              <a:rPr lang="en-US" altLang="ko-KR" sz="1400" dirty="0"/>
              <a:t>,TV </a:t>
            </a:r>
            <a:r>
              <a:rPr lang="ko-KR" altLang="en-US" sz="1400" dirty="0"/>
              <a:t>속성 류 테이블</a:t>
            </a:r>
            <a:br>
              <a:rPr lang="en-US" altLang="ko-KR" sz="1400" dirty="0"/>
            </a:br>
            <a:r>
              <a:rPr lang="en-US" altLang="ko-KR" sz="1400" dirty="0"/>
              <a:t>,PC</a:t>
            </a:r>
            <a:r>
              <a:rPr lang="ko-KR" altLang="en-US" sz="1400" dirty="0"/>
              <a:t> 속성 류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모바일 속성 류 테이블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공용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보드 테이블 등으로 분류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관리하고자 하는 대분류 테이블과 이하 하위 테이블과 데이터를 제공하고 받는 테이블들을 효과적으로 정렬하고 작업하기 위함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9E754-8A4D-47D4-B324-D86178CE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8" y="125641"/>
            <a:ext cx="623296" cy="62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AB93CB-A22F-4E76-A0BE-C66DA687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" y="1260542"/>
            <a:ext cx="8928430" cy="4917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37C03-7678-4C27-858E-38CA387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048425" cy="1228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5640E-1A5F-4A6D-8168-FBB27E57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2545646"/>
            <a:ext cx="3029373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EE839C-7AD4-4F60-AC4B-CD2DA9BC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5131644"/>
            <a:ext cx="3734321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9AEC86-CD01-4B3E-B6F2-0BD4A32A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7"/>
            <a:ext cx="3343742" cy="1228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D24865A-D143-4D5A-BE66-FE423C08CDD2}"/>
              </a:ext>
            </a:extLst>
          </p:cNvPr>
          <p:cNvSpPr/>
          <p:nvPr/>
        </p:nvSpPr>
        <p:spPr>
          <a:xfrm>
            <a:off x="2198662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106F9-15C4-47A3-8813-71DB7AD57C0E}"/>
              </a:ext>
            </a:extLst>
          </p:cNvPr>
          <p:cNvSpPr/>
          <p:nvPr/>
        </p:nvSpPr>
        <p:spPr>
          <a:xfrm>
            <a:off x="1482436" y="2631992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9A1FC6-6A91-458F-9709-B59F7F7786BD}"/>
              </a:ext>
            </a:extLst>
          </p:cNvPr>
          <p:cNvSpPr/>
          <p:nvPr/>
        </p:nvSpPr>
        <p:spPr>
          <a:xfrm>
            <a:off x="1482436" y="3912161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19C69CC-3379-4CAC-9A62-EF2E773794E7}"/>
              </a:ext>
            </a:extLst>
          </p:cNvPr>
          <p:cNvSpPr/>
          <p:nvPr/>
        </p:nvSpPr>
        <p:spPr>
          <a:xfrm>
            <a:off x="2189136" y="5205532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33487C8-BA16-4339-93B3-01BC612F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1221"/>
              </p:ext>
            </p:extLst>
          </p:nvPr>
        </p:nvGraphicFramePr>
        <p:xfrm>
          <a:off x="4890989" y="1252644"/>
          <a:ext cx="647241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574674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ID_CATEGORIES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_Categories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컬러에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색상을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05564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BRAND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상표에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ENERGY_GRADE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전력 소비 등급에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831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268EE13B-35C5-46CC-90C6-53F480D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C3B533B-B8CC-42D0-B10B-47111DCC5113}"/>
              </a:ext>
            </a:extLst>
          </p:cNvPr>
          <p:cNvSpPr/>
          <p:nvPr/>
        </p:nvSpPr>
        <p:spPr>
          <a:xfrm>
            <a:off x="4992668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CA7E54-F776-4AFE-81E0-6123B86E9AF4}"/>
              </a:ext>
            </a:extLst>
          </p:cNvPr>
          <p:cNvSpPr/>
          <p:nvPr/>
        </p:nvSpPr>
        <p:spPr>
          <a:xfrm>
            <a:off x="4988463" y="294952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ADD350-1C6F-4C1B-8405-F9F527B17C30}"/>
              </a:ext>
            </a:extLst>
          </p:cNvPr>
          <p:cNvSpPr/>
          <p:nvPr/>
        </p:nvSpPr>
        <p:spPr>
          <a:xfrm>
            <a:off x="4979640" y="412133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8ABD97-F871-4F49-A932-7CACD47B5592}"/>
              </a:ext>
            </a:extLst>
          </p:cNvPr>
          <p:cNvSpPr/>
          <p:nvPr/>
        </p:nvSpPr>
        <p:spPr>
          <a:xfrm>
            <a:off x="4979640" y="529314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18B0C-6AD7-4BB0-BF42-EC8CDE6A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905795" cy="1514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0E7DC-44BA-4959-A28A-EB442F45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417253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180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6036A8-1BCC-497F-B534-1F3C0480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828FDEB-15F6-4785-9FF2-EAB1374E85FA}"/>
              </a:ext>
            </a:extLst>
          </p:cNvPr>
          <p:cNvSpPr/>
          <p:nvPr/>
        </p:nvSpPr>
        <p:spPr>
          <a:xfrm>
            <a:off x="6202632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364122-7A81-43CD-9D8C-54D306B7917B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B7E954-33FF-4621-89FB-ABA956CF3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3395CE-79E1-4A89-9DE3-0A8B19F63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7C8A9021-82D2-416A-B6D6-C6147461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32506"/>
              </p:ext>
            </p:extLst>
          </p:nvPr>
        </p:nvGraphicFramePr>
        <p:xfrm>
          <a:off x="5366328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7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7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가전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FD48591F-98E0-4061-86CE-AEDCA0E569F2}"/>
              </a:ext>
            </a:extLst>
          </p:cNvPr>
          <p:cNvSpPr/>
          <p:nvPr/>
        </p:nvSpPr>
        <p:spPr>
          <a:xfrm>
            <a:off x="5472959" y="1786952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3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7E54DF-0A8B-4ED2-B5C6-21C6EE45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1BC52-E0C1-49B4-99C2-261B0759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15216" cy="1810003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23110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6CCAA5-74C9-43A2-8A60-2ACD5BEC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80032D6-89B6-4BDF-8623-C374D9496C36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46F4C2-EBA5-4D2F-B456-5DC008C502A0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4609</Words>
  <Application>Microsoft Office PowerPoint</Application>
  <PresentationFormat>와이드스크린</PresentationFormat>
  <Paragraphs>699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맑은 고딕</vt:lpstr>
      <vt:lpstr>Arial</vt:lpstr>
      <vt:lpstr>Wingdings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설계서(ERD)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90</cp:revision>
  <dcterms:created xsi:type="dcterms:W3CDTF">2021-10-15T07:29:04Z</dcterms:created>
  <dcterms:modified xsi:type="dcterms:W3CDTF">2021-10-18T15:05:11Z</dcterms:modified>
</cp:coreProperties>
</file>