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0"/>
  </p:notesMasterIdLst>
  <p:sldIdLst>
    <p:sldId id="269" r:id="rId4"/>
    <p:sldId id="257" r:id="rId5"/>
    <p:sldId id="258" r:id="rId6"/>
    <p:sldId id="259" r:id="rId7"/>
    <p:sldId id="261" r:id="rId8"/>
    <p:sldId id="263" r:id="rId9"/>
    <p:sldId id="266" r:id="rId10"/>
    <p:sldId id="267" r:id="rId11"/>
    <p:sldId id="270" r:id="rId12"/>
    <p:sldId id="282" r:id="rId13"/>
    <p:sldId id="271" r:id="rId14"/>
    <p:sldId id="272" r:id="rId15"/>
    <p:sldId id="283" r:id="rId16"/>
    <p:sldId id="273" r:id="rId17"/>
    <p:sldId id="274" r:id="rId18"/>
    <p:sldId id="275" r:id="rId19"/>
    <p:sldId id="279" r:id="rId20"/>
    <p:sldId id="276" r:id="rId21"/>
    <p:sldId id="286" r:id="rId22"/>
    <p:sldId id="287" r:id="rId23"/>
    <p:sldId id="288" r:id="rId24"/>
    <p:sldId id="284" r:id="rId25"/>
    <p:sldId id="277" r:id="rId26"/>
    <p:sldId id="278" r:id="rId27"/>
    <p:sldId id="285" r:id="rId28"/>
    <p:sldId id="280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586" autoAdjust="0"/>
  </p:normalViewPr>
  <p:slideViewPr>
    <p:cSldViewPr>
      <p:cViewPr varScale="1">
        <p:scale>
          <a:sx n="95" d="100"/>
          <a:sy n="95" d="100"/>
        </p:scale>
        <p:origin x="-81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project (Blog)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2018.09.29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비밀번호 재발급</a:t>
            </a:r>
            <a:endParaRPr lang="en-US" altLang="ko-KR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authentication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04760"/>
            <a:ext cx="5882648" cy="372387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패스워드 확인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를 통해 이름중복이 없거나 패스워드가 일치하고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중복이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버튼 활성화</a:t>
            </a:r>
            <a:r>
              <a:rPr lang="en-US" altLang="ko-KR" dirty="0" smtClean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27584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09375" y="12095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0804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" y="1568965"/>
            <a:ext cx="5806583" cy="21300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회원이름과 패스워드가 일치해야 로그인</a:t>
            </a:r>
            <a:endParaRPr lang="en-US" altLang="ko-KR" dirty="0" smtClean="0"/>
          </a:p>
          <a:p>
            <a:r>
              <a:rPr lang="ko-KR" altLang="en-US" dirty="0" smtClean="0"/>
              <a:t>패스워드를 </a:t>
            </a:r>
            <a:r>
              <a:rPr lang="ko-KR" altLang="en-US" dirty="0" err="1" smtClean="0"/>
              <a:t>잃어버렸을시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통해 패스워드 재발급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1560" y="24277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11560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072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0357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368152"/>
          </a:xfrm>
        </p:spPr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en-US" altLang="ko-KR" dirty="0" smtClean="0"/>
              <a:t>5.2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쓰기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수정</a:t>
            </a:r>
            <a:endParaRPr lang="en-US" altLang="ko-KR" dirty="0" smtClean="0"/>
          </a:p>
          <a:p>
            <a:r>
              <a:rPr lang="en-US" altLang="ko-KR" dirty="0" smtClean="0"/>
              <a:t>5.5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blog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8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8" y="1059582"/>
            <a:ext cx="5779082" cy="368173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조회수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자 미만</a:t>
            </a:r>
            <a:endParaRPr lang="en-US" altLang="ko-KR" dirty="0" smtClean="0"/>
          </a:p>
          <a:p>
            <a:r>
              <a:rPr lang="ko-KR" altLang="en-US" dirty="0" smtClean="0"/>
              <a:t>작성날짜와 작성자 표시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수 표시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목록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148064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777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시간 및 조회수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내용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개수 </a:t>
            </a:r>
            <a:r>
              <a:rPr lang="ko-KR" altLang="en-US" dirty="0" err="1" smtClean="0"/>
              <a:t>표수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있는 창</a:t>
            </a:r>
            <a:endParaRPr lang="en-US" altLang="ko-KR" dirty="0" smtClean="0"/>
          </a:p>
          <a:p>
            <a:r>
              <a:rPr lang="ko-KR" altLang="en-US" dirty="0" smtClean="0"/>
              <a:t>리스트로 돌아가기 버튼</a:t>
            </a:r>
            <a:endParaRPr lang="en-US" altLang="ko-KR" dirty="0" smtClean="0"/>
          </a:p>
          <a:p>
            <a:r>
              <a:rPr lang="ko-KR" altLang="en-US" dirty="0" smtClean="0"/>
              <a:t>작성한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버튼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버튼을 클릭하면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개수가 올라감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67944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03648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3648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3648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47664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19672" y="3579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3841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비회원일시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댓글등록버튼과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버튼 비활성화</a:t>
            </a:r>
            <a:r>
              <a:rPr lang="en-US" altLang="ko-KR" dirty="0" smtClean="0"/>
              <a:t>[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번과 같은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알림창의</a:t>
            </a:r>
            <a:r>
              <a:rPr lang="ko-KR" altLang="en-US" dirty="0" smtClean="0"/>
              <a:t> 확인을 선택하면 로그인 페이지로 이동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923677"/>
            <a:ext cx="2451070" cy="664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모서리가 둥근 직사각형 25"/>
          <p:cNvSpPr/>
          <p:nvPr/>
        </p:nvSpPr>
        <p:spPr>
          <a:xfrm>
            <a:off x="3851920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35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4" y="1131590"/>
            <a:ext cx="5152734" cy="336383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로그인후 자신의 글을 볼 경우는 수정 및 삭제 버튼이 나타남</a:t>
            </a:r>
            <a:endParaRPr lang="en-US" altLang="ko-KR" dirty="0" smtClean="0"/>
          </a:p>
          <a:p>
            <a:r>
              <a:rPr lang="ko-KR" altLang="en-US" dirty="0" err="1" smtClean="0"/>
              <a:t>댓글버튼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버튼 활성화</a:t>
            </a:r>
            <a:endParaRPr lang="en-US" altLang="ko-KR" dirty="0" smtClean="0"/>
          </a:p>
          <a:p>
            <a:r>
              <a:rPr lang="ko-KR" altLang="en-US" dirty="0" smtClean="0"/>
              <a:t>누군가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등록하면 아래에 표시됨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23928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8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1428"/>
            <a:ext cx="5964327" cy="2445091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r>
              <a:rPr lang="ko-KR" altLang="en-US" dirty="0" smtClean="0"/>
              <a:t>세션 유지로 본인 이름이 자동으로 등록됨</a:t>
            </a:r>
            <a:endParaRPr lang="en-US" altLang="ko-KR" dirty="0" smtClean="0"/>
          </a:p>
          <a:p>
            <a:r>
              <a:rPr lang="ko-KR" altLang="en-US" dirty="0" smtClean="0"/>
              <a:t>세부 글을 작성</a:t>
            </a:r>
            <a:endParaRPr lang="en-US" altLang="ko-KR" dirty="0" smtClean="0"/>
          </a:p>
          <a:p>
            <a:r>
              <a:rPr lang="ko-KR" altLang="en-US" dirty="0" smtClean="0"/>
              <a:t>작성한 글을 드래그하면 에디터가 나옴</a:t>
            </a:r>
            <a:endParaRPr lang="en-US" altLang="ko-KR" dirty="0" smtClean="0"/>
          </a:p>
          <a:p>
            <a:r>
              <a:rPr lang="ko-KR" altLang="en-US" dirty="0" smtClean="0"/>
              <a:t>글 등록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글 작성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3" y="2263812"/>
            <a:ext cx="5378161" cy="79208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31640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859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이벤트 목록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이벤트 달력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EVENT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95486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4648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2018.09.29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2018.10.10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및 세부내용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554600"/>
            <a:ext cx="6084168" cy="212426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이벤트 목록 페이지</a:t>
            </a:r>
            <a:endParaRPr lang="en-US" altLang="ko-KR" dirty="0" smtClean="0"/>
          </a:p>
          <a:p>
            <a:r>
              <a:rPr lang="ko-KR" altLang="en-US" dirty="0" smtClean="0"/>
              <a:t>이벤트 제목 및 시작날짜와 종료날짜 표시</a:t>
            </a:r>
            <a:endParaRPr lang="en-US" altLang="ko-KR" dirty="0" smtClean="0"/>
          </a:p>
          <a:p>
            <a:r>
              <a:rPr lang="ko-KR" altLang="en-US" dirty="0" smtClean="0"/>
              <a:t>이벤트 내용</a:t>
            </a:r>
            <a:endParaRPr lang="en-US" altLang="ko-KR" dirty="0" smtClean="0"/>
          </a:p>
          <a:p>
            <a:r>
              <a:rPr lang="ko-KR" altLang="en-US" dirty="0" smtClean="0"/>
              <a:t>이벤트 참여하기 버튼</a:t>
            </a:r>
            <a:endParaRPr lang="en-US" altLang="ko-KR" dirty="0" smtClean="0"/>
          </a:p>
          <a:p>
            <a:r>
              <a:rPr lang="ko-KR" altLang="en-US" dirty="0" smtClean="0"/>
              <a:t>버튼 클릭 팝업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7544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24997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32040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84271"/>
            <a:ext cx="3456917" cy="940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모서리가 둥근 직사각형 23"/>
          <p:cNvSpPr/>
          <p:nvPr/>
        </p:nvSpPr>
        <p:spPr>
          <a:xfrm>
            <a:off x="2627784" y="987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3989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4111358" cy="336383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이벤트 달력으로 보기</a:t>
            </a:r>
            <a:endParaRPr lang="en-US" altLang="ko-KR" dirty="0" smtClean="0"/>
          </a:p>
          <a:p>
            <a:r>
              <a:rPr lang="ko-KR" altLang="en-US" dirty="0" smtClean="0"/>
              <a:t>이벤트 진행사항이 표시되어있음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07704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846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 post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.2 comment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.3 profile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My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2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" y="1381924"/>
            <a:ext cx="5974693" cy="250409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마이페이지를</a:t>
            </a:r>
            <a:r>
              <a:rPr lang="ko-KR" altLang="en-US" dirty="0" smtClean="0"/>
              <a:t> 클릭하면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의 내용이 나옴</a:t>
            </a:r>
            <a:endParaRPr lang="en-US" altLang="ko-KR" dirty="0" smtClean="0"/>
          </a:p>
          <a:p>
            <a:r>
              <a:rPr lang="ko-KR" altLang="en-US" dirty="0" smtClean="0"/>
              <a:t>내가 작성한 게시물이 순서대로 정렬</a:t>
            </a:r>
            <a:endParaRPr lang="en-US" altLang="ko-KR" dirty="0" smtClean="0"/>
          </a:p>
          <a:p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글을 수정하거나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51720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353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" y="1033173"/>
            <a:ext cx="5837866" cy="36532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클릭하면 회원정보 수정화면으로 바뀜</a:t>
            </a:r>
            <a:endParaRPr lang="en-US" altLang="ko-KR" dirty="0" smtClean="0"/>
          </a:p>
          <a:p>
            <a:r>
              <a:rPr lang="ko-KR" altLang="en-US" dirty="0" smtClean="0"/>
              <a:t>회원가입과 마찬가지로 </a:t>
            </a:r>
            <a:r>
              <a:rPr lang="ko-KR" altLang="en-US" dirty="0" err="1" smtClean="0"/>
              <a:t>종복되지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패스워드가 일치하면 버튼활성화</a:t>
            </a:r>
            <a:endParaRPr lang="en-US" altLang="ko-KR" dirty="0" smtClean="0"/>
          </a:p>
          <a:p>
            <a:r>
              <a:rPr lang="ko-KR" altLang="en-US" dirty="0" smtClean="0"/>
              <a:t>회원탈퇴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04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.1 EVENT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.2 USERS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.3 LISTS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ADMIN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" y="987574"/>
            <a:ext cx="5713977" cy="367593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관리자페이지를 클릭하면 제일 먼저 노출</a:t>
            </a:r>
            <a:endParaRPr lang="en-US" altLang="ko-KR" dirty="0" smtClean="0"/>
          </a:p>
          <a:p>
            <a:r>
              <a:rPr lang="ko-KR" altLang="en-US" dirty="0" smtClean="0"/>
              <a:t>이벤트 제목입력</a:t>
            </a:r>
            <a:endParaRPr lang="en-US" altLang="ko-KR" dirty="0" smtClean="0"/>
          </a:p>
          <a:p>
            <a:r>
              <a:rPr lang="ko-KR" altLang="en-US" dirty="0" smtClean="0"/>
              <a:t>이벤트 시작날짜와 종료 날짜 입력</a:t>
            </a:r>
            <a:endParaRPr lang="en-US" altLang="ko-KR" dirty="0" smtClean="0"/>
          </a:p>
          <a:p>
            <a:r>
              <a:rPr lang="ko-KR" altLang="en-US" dirty="0" smtClean="0"/>
              <a:t>이벤트 내용 입력</a:t>
            </a:r>
            <a:endParaRPr lang="en-US" altLang="ko-KR" dirty="0" smtClean="0"/>
          </a:p>
          <a:p>
            <a:r>
              <a:rPr lang="ko-KR" altLang="en-US" dirty="0" smtClean="0"/>
              <a:t>이벤트 등록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35696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35696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79712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ADMIN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8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524329" y="221581"/>
            <a:ext cx="1008112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63"/>
          <p:cNvSpPr/>
          <p:nvPr/>
        </p:nvSpPr>
        <p:spPr>
          <a:xfrm>
            <a:off x="5310218" y="2132607"/>
            <a:ext cx="1234327" cy="2131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65"/>
          <p:cNvSpPr/>
          <p:nvPr/>
        </p:nvSpPr>
        <p:spPr>
          <a:xfrm>
            <a:off x="3035613" y="3651870"/>
            <a:ext cx="1104339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906319" y="2158628"/>
            <a:ext cx="1224135" cy="199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12014" y="2139702"/>
            <a:ext cx="1248355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3" idx="2"/>
          </p:cNvCxnSpPr>
          <p:nvPr/>
        </p:nvCxnSpPr>
        <p:spPr>
          <a:xfrm flipH="1">
            <a:off x="1809907" y="2484884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3270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EVENT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PW </a:t>
            </a:r>
            <a:r>
              <a:rPr lang="ko-KR" altLang="en-US" sz="900" dirty="0" smtClean="0">
                <a:latin typeface="+mn-ea"/>
              </a:rPr>
              <a:t>재발급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35206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</a:p>
        </p:txBody>
      </p:sp>
      <p:cxnSp>
        <p:nvCxnSpPr>
          <p:cNvPr id="130" name="직선 연결선 129"/>
          <p:cNvCxnSpPr>
            <a:stCxn id="131" idx="2"/>
          </p:cNvCxnSpPr>
          <p:nvPr/>
        </p:nvCxnSpPr>
        <p:spPr>
          <a:xfrm>
            <a:off x="3053024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463497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603532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44234" y="1300989"/>
            <a:ext cx="919511" cy="90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ADMIN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ADMIN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LIST ADMIN</a:t>
            </a:r>
          </a:p>
        </p:txBody>
      </p:sp>
      <p:cxnSp>
        <p:nvCxnSpPr>
          <p:cNvPr id="155" name="직선 연결선 154"/>
          <p:cNvCxnSpPr>
            <a:stCxn id="156" idx="2"/>
            <a:endCxn id="157" idx="0"/>
          </p:cNvCxnSpPr>
          <p:nvPr/>
        </p:nvCxnSpPr>
        <p:spPr>
          <a:xfrm>
            <a:off x="4328897" y="2484884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WRITE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글쓰기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2291665" y="544907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57" idx="0"/>
          </p:cNvCxnSpPr>
          <p:nvPr/>
        </p:nvCxnSpPr>
        <p:spPr>
          <a:xfrm>
            <a:off x="7517520" y="2486359"/>
            <a:ext cx="32598" cy="12375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MY PAGE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내가 쓴 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내가 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댓글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회원정보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131840" y="36731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게시물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32" idx="2"/>
            <a:endCxn id="61" idx="1"/>
          </p:cNvCxnSpPr>
          <p:nvPr/>
        </p:nvCxnSpPr>
        <p:spPr>
          <a:xfrm rot="16200000" flipH="1">
            <a:off x="2653055" y="3302401"/>
            <a:ext cx="887100" cy="704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983703" y="12700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모서리가 둥근 직사각형 60"/>
          <p:cNvSpPr/>
          <p:nvPr/>
        </p:nvSpPr>
        <p:spPr bwMode="auto">
          <a:xfrm>
            <a:off x="3131840" y="39786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187"/>
          <p:cNvCxnSpPr>
            <a:endCxn id="70" idx="1"/>
          </p:cNvCxnSpPr>
          <p:nvPr/>
        </p:nvCxnSpPr>
        <p:spPr>
          <a:xfrm rot="16200000" flipH="1">
            <a:off x="2806426" y="3761263"/>
            <a:ext cx="578823" cy="7200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131"/>
          <p:cNvSpPr/>
          <p:nvPr/>
        </p:nvSpPr>
        <p:spPr bwMode="auto">
          <a:xfrm>
            <a:off x="2627784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보기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131"/>
          <p:cNvSpPr/>
          <p:nvPr/>
        </p:nvSpPr>
        <p:spPr bwMode="auto">
          <a:xfrm>
            <a:off x="2627784" y="33638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60"/>
          <p:cNvSpPr/>
          <p:nvPr/>
        </p:nvSpPr>
        <p:spPr bwMode="auto">
          <a:xfrm>
            <a:off x="3130302" y="42644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작성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꺾인 연결선 187"/>
          <p:cNvCxnSpPr/>
          <p:nvPr/>
        </p:nvCxnSpPr>
        <p:spPr>
          <a:xfrm rot="16200000" flipH="1">
            <a:off x="2878778" y="4120957"/>
            <a:ext cx="432578" cy="704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93611" y="4881561"/>
            <a:ext cx="2950389" cy="261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63"/>
          <p:cNvSpPr/>
          <p:nvPr/>
        </p:nvSpPr>
        <p:spPr>
          <a:xfrm>
            <a:off x="251520" y="797297"/>
            <a:ext cx="432048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43026" y="772130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미정 내용 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092280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탈퇴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12" idx="0"/>
          </p:cNvCxnSpPr>
          <p:nvPr/>
        </p:nvCxnSpPr>
        <p:spPr>
          <a:xfrm rot="16200000" flipH="1" flipV="1">
            <a:off x="1551754" y="47381"/>
            <a:ext cx="1463007" cy="3343392"/>
          </a:xfrm>
          <a:prstGeom prst="bentConnector4">
            <a:avLst>
              <a:gd name="adj1" fmla="val 52371"/>
              <a:gd name="adj2" fmla="val 9905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549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611560" y="2450580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 bwMode="auto">
          <a:xfrm>
            <a:off x="127933" y="264375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2"/>
          <p:cNvSpPr/>
          <p:nvPr/>
        </p:nvSpPr>
        <p:spPr>
          <a:xfrm>
            <a:off x="95875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9" name="직사각형 63"/>
          <p:cNvSpPr/>
          <p:nvPr/>
        </p:nvSpPr>
        <p:spPr>
          <a:xfrm>
            <a:off x="3635896" y="2355726"/>
            <a:ext cx="720080" cy="160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76801" y="230049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비회원시 매뉴</a:t>
            </a:r>
          </a:p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회원인증 시 메뉴 </a:t>
            </a:r>
            <a:endParaRPr lang="en-US" altLang="ko-KR" dirty="0" smtClean="0"/>
          </a:p>
          <a:p>
            <a:r>
              <a:rPr lang="ko-KR" altLang="en-US" dirty="0" smtClean="0"/>
              <a:t>회원인증시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으로</a:t>
            </a:r>
          </a:p>
          <a:p>
            <a:pPr marL="0" indent="0">
              <a:buNone/>
            </a:pPr>
            <a:r>
              <a:rPr lang="ko-KR" altLang="en-US" dirty="0"/>
              <a:t>          이름이 바뀜</a:t>
            </a:r>
            <a:endParaRPr lang="en-US" altLang="ko-KR" dirty="0"/>
          </a:p>
          <a:p>
            <a:r>
              <a:rPr lang="ko-KR" altLang="en-US" dirty="0" smtClean="0"/>
              <a:t>관리자 로그인시 관리자 페이지가 나타남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801" y="1251872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EVENT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68592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592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685922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no authentication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authentication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93611" y="4948013"/>
            <a:ext cx="2950389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60"/>
          <p:cNvSpPr/>
          <p:nvPr/>
        </p:nvSpPr>
        <p:spPr>
          <a:xfrm>
            <a:off x="3563888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" name="Rectangle 1"/>
          <p:cNvSpPr/>
          <p:nvPr/>
        </p:nvSpPr>
        <p:spPr>
          <a:xfrm>
            <a:off x="827584" y="4341753"/>
            <a:ext cx="6120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FBFAD"/>
                </a:solidFill>
                <a:highlight>
                  <a:srgbClr val="5B5A4E"/>
                </a:highlight>
                <a:latin typeface="Monaco" charset="0"/>
              </a:rPr>
              <a:t>Copyright 2018. (N) All pictures cannot be copied without permission.</a:t>
            </a:r>
            <a:endParaRPr lang="en-US" sz="1000" dirty="0"/>
          </a:p>
        </p:txBody>
      </p:sp>
      <p:sp>
        <p:nvSpPr>
          <p:cNvPr id="30" name="직사각형 2"/>
          <p:cNvSpPr/>
          <p:nvPr/>
        </p:nvSpPr>
        <p:spPr>
          <a:xfrm>
            <a:off x="107504" y="3003798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2297" y="271576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admin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6801" y="3236599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ADMIN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3075805"/>
            <a:ext cx="685922" cy="432049"/>
            <a:chOff x="179512" y="411510"/>
            <a:chExt cx="1296144" cy="432049"/>
          </a:xfrm>
        </p:grpSpPr>
        <p:sp>
          <p:nvSpPr>
            <p:cNvPr id="41" name="직사각형 4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60"/>
          <p:cNvSpPr/>
          <p:nvPr/>
        </p:nvSpPr>
        <p:spPr>
          <a:xfrm>
            <a:off x="3563888" y="30758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314781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Main Page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9" y="961839"/>
            <a:ext cx="4605117" cy="386789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이벤트 이미지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en-US" altLang="ko-KR" dirty="0" smtClean="0"/>
          </a:p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블로그의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요약글</a:t>
            </a:r>
            <a:endParaRPr lang="ko-KR" altLang="en-US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ko-KR" altLang="en-US" dirty="0" smtClean="0"/>
              <a:t>검색기</a:t>
            </a:r>
            <a:r>
              <a:rPr lang="ko-KR" altLang="en-US" dirty="0"/>
              <a:t>능</a:t>
            </a:r>
            <a:endParaRPr lang="ko-KR" altLang="en-US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331640" y="10595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563888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124"/>
          <p:cNvSpPr/>
          <p:nvPr/>
        </p:nvSpPr>
        <p:spPr>
          <a:xfrm>
            <a:off x="2483768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1475656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</a:p>
          <a:p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67744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" y="1059582"/>
            <a:ext cx="5499115" cy="37246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인기 블로거 노출</a:t>
            </a:r>
            <a:endParaRPr lang="en-US" altLang="ko-KR" dirty="0" smtClean="0"/>
          </a:p>
          <a:p>
            <a:r>
              <a:rPr lang="ko-KR" altLang="en-US" smtClean="0"/>
              <a:t>키워드로 필터링 하여 게시판 목록 보이게 하기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159732" y="30758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123728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48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841</Words>
  <Application>Microsoft Office PowerPoint</Application>
  <PresentationFormat>화면 슬라이드 쇼(16:9)</PresentationFormat>
  <Paragraphs>331</Paragraphs>
  <Slides>26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표지</vt:lpstr>
      <vt:lpstr>간지등</vt:lpstr>
      <vt:lpstr>1_디자인 사용자 지정</vt:lpstr>
      <vt:lpstr>Toy project (Blog)</vt:lpstr>
      <vt:lpstr>Document History</vt:lpstr>
      <vt:lpstr>Index</vt:lpstr>
      <vt:lpstr>1. Information Architecture</vt:lpstr>
      <vt:lpstr>Information Architecture</vt:lpstr>
      <vt:lpstr>Home 화면구조</vt:lpstr>
      <vt:lpstr>3. Main</vt:lpstr>
      <vt:lpstr>MAIN</vt:lpstr>
      <vt:lpstr>MAIN</vt:lpstr>
      <vt:lpstr>4. authentication</vt:lpstr>
      <vt:lpstr>회원가입 페이지</vt:lpstr>
      <vt:lpstr>로그인 페이지</vt:lpstr>
      <vt:lpstr>5. blog</vt:lpstr>
      <vt:lpstr>블로그 목록 페이지</vt:lpstr>
      <vt:lpstr>블로그 상세 페이지</vt:lpstr>
      <vt:lpstr>블로그 상세 페이지</vt:lpstr>
      <vt:lpstr>블로그 상세 페이지</vt:lpstr>
      <vt:lpstr>블로그 글 작성 페이지</vt:lpstr>
      <vt:lpstr>6. EVENT</vt:lpstr>
      <vt:lpstr>이벤트 페이지</vt:lpstr>
      <vt:lpstr>이벤트 페이지</vt:lpstr>
      <vt:lpstr>7. My page</vt:lpstr>
      <vt:lpstr>마이 페이지</vt:lpstr>
      <vt:lpstr>마이 페이지</vt:lpstr>
      <vt:lpstr>8. ADMIN PAGE</vt:lpstr>
      <vt:lpstr>관리자 페이지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</cp:lastModifiedBy>
  <cp:revision>164</cp:revision>
  <dcterms:created xsi:type="dcterms:W3CDTF">2006-10-05T04:04:58Z</dcterms:created>
  <dcterms:modified xsi:type="dcterms:W3CDTF">2018-10-10T08:15:20Z</dcterms:modified>
</cp:coreProperties>
</file>