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28"/>
  </p:notesMasterIdLst>
  <p:sldIdLst>
    <p:sldId id="269" r:id="rId4"/>
    <p:sldId id="257" r:id="rId5"/>
    <p:sldId id="258" r:id="rId6"/>
    <p:sldId id="259" r:id="rId7"/>
    <p:sldId id="261" r:id="rId8"/>
    <p:sldId id="263" r:id="rId9"/>
    <p:sldId id="266" r:id="rId10"/>
    <p:sldId id="267" r:id="rId11"/>
    <p:sldId id="270" r:id="rId12"/>
    <p:sldId id="282" r:id="rId13"/>
    <p:sldId id="271" r:id="rId14"/>
    <p:sldId id="272" r:id="rId15"/>
    <p:sldId id="283" r:id="rId16"/>
    <p:sldId id="273" r:id="rId17"/>
    <p:sldId id="274" r:id="rId18"/>
    <p:sldId id="275" r:id="rId19"/>
    <p:sldId id="279" r:id="rId20"/>
    <p:sldId id="276" r:id="rId21"/>
    <p:sldId id="286" r:id="rId22"/>
    <p:sldId id="284" r:id="rId23"/>
    <p:sldId id="277" r:id="rId24"/>
    <p:sldId id="278" r:id="rId25"/>
    <p:sldId id="285" r:id="rId26"/>
    <p:sldId id="280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586" autoAdjust="0"/>
  </p:normalViewPr>
  <p:slideViewPr>
    <p:cSldViewPr>
      <p:cViewPr varScale="1">
        <p:scale>
          <a:sx n="95" d="100"/>
          <a:sy n="95" d="100"/>
        </p:scale>
        <p:origin x="-810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7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88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 smtClean="0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 smtClean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 project (Blog)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1.0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2018.09.29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92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224136"/>
          </a:xfrm>
        </p:spPr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en-US" altLang="ko-KR" dirty="0" smtClean="0"/>
              <a:t>4.2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en-US" altLang="ko-KR" dirty="0" smtClean="0"/>
              <a:t>4.3 </a:t>
            </a:r>
            <a:r>
              <a:rPr lang="ko-KR" altLang="en-US" dirty="0" smtClean="0"/>
              <a:t>비밀번호 재발급</a:t>
            </a:r>
            <a:endParaRPr lang="en-US" altLang="ko-KR" dirty="0" smtClean="0"/>
          </a:p>
          <a:p>
            <a:r>
              <a:rPr lang="en-US" altLang="ko-KR" dirty="0" smtClean="0"/>
              <a:t>4.4 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authentication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91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04760"/>
            <a:ext cx="5882648" cy="372387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회원이름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별명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패스워드</a:t>
            </a:r>
            <a:endParaRPr lang="en-US" altLang="ko-KR" dirty="0" smtClean="0"/>
          </a:p>
          <a:p>
            <a:r>
              <a:rPr lang="ko-KR" altLang="en-US" dirty="0" smtClean="0"/>
              <a:t>패스워드 확인</a:t>
            </a:r>
            <a:endParaRPr lang="en-US" altLang="ko-KR" dirty="0" smtClean="0"/>
          </a:p>
          <a:p>
            <a:r>
              <a:rPr lang="ko-KR" altLang="en-US" dirty="0" err="1" smtClean="0"/>
              <a:t>이메일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인증용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를 통해 이름중복이 없거나 패스워드가 일치하고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중복이 </a:t>
            </a:r>
            <a:r>
              <a:rPr lang="ko-KR" altLang="en-US" dirty="0" err="1" smtClean="0"/>
              <a:t>없을경우</a:t>
            </a:r>
            <a:r>
              <a:rPr lang="ko-KR" altLang="en-US" dirty="0" smtClean="0"/>
              <a:t> 버튼 활성화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827584" y="206769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809375" y="12095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1600" y="555526"/>
            <a:ext cx="2582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ABOUT | START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LOGIN | LIST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27584" y="264375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7584" y="32198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27584" y="408391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30804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6" y="1568965"/>
            <a:ext cx="5806583" cy="213001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회원이름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별명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패스워드</a:t>
            </a:r>
            <a:endParaRPr lang="en-US" altLang="ko-KR" dirty="0" smtClean="0"/>
          </a:p>
          <a:p>
            <a:r>
              <a:rPr lang="ko-KR" altLang="en-US" dirty="0" smtClean="0"/>
              <a:t>회원이름과 패스워드가 일치해야 로그인</a:t>
            </a:r>
            <a:endParaRPr lang="en-US" altLang="ko-KR" dirty="0" smtClean="0"/>
          </a:p>
          <a:p>
            <a:r>
              <a:rPr lang="ko-KR" altLang="en-US" dirty="0" smtClean="0"/>
              <a:t>패스워드를 </a:t>
            </a:r>
            <a:r>
              <a:rPr lang="ko-KR" altLang="en-US" dirty="0" err="1" smtClean="0"/>
              <a:t>잃어버렸을시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이메일을</a:t>
            </a:r>
            <a:r>
              <a:rPr lang="ko-KR" altLang="en-US" dirty="0" smtClean="0"/>
              <a:t> 통해 패스워드 재발급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en-US" altLang="ko-KR" dirty="0" smtClean="0"/>
              <a:t>.2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611560" y="242773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611560" y="16356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1600" y="555526"/>
            <a:ext cx="2582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ABOUT | START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LOGIN | LIST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20072" y="300379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7584" y="300379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80357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368152"/>
          </a:xfrm>
        </p:spPr>
        <p:txBody>
          <a:bodyPr/>
          <a:lstStyle/>
          <a:p>
            <a:r>
              <a:rPr lang="en-US" altLang="ko-KR" dirty="0" smtClean="0"/>
              <a:t>5.1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리스트</a:t>
            </a:r>
            <a:endParaRPr lang="en-US" altLang="ko-KR" dirty="0" smtClean="0"/>
          </a:p>
          <a:p>
            <a:r>
              <a:rPr lang="en-US" altLang="ko-KR" dirty="0" smtClean="0"/>
              <a:t>5.2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상세 페이지</a:t>
            </a:r>
            <a:endParaRPr lang="en-US" altLang="ko-KR" dirty="0" smtClean="0"/>
          </a:p>
          <a:p>
            <a:r>
              <a:rPr lang="en-US" altLang="ko-KR" dirty="0" smtClean="0"/>
              <a:t>5.3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글 쓰기</a:t>
            </a:r>
            <a:endParaRPr lang="en-US" altLang="ko-KR" dirty="0" smtClean="0"/>
          </a:p>
          <a:p>
            <a:r>
              <a:rPr lang="en-US" altLang="ko-KR" dirty="0" smtClean="0"/>
              <a:t>5.4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글 수정</a:t>
            </a:r>
            <a:endParaRPr lang="en-US" altLang="ko-KR" dirty="0" smtClean="0"/>
          </a:p>
          <a:p>
            <a:r>
              <a:rPr lang="en-US" altLang="ko-KR" dirty="0" smtClean="0"/>
              <a:t>5.5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글 삭제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blog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989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8" y="1059582"/>
            <a:ext cx="5779082" cy="368173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제목</a:t>
            </a:r>
            <a:endParaRPr lang="en-US" altLang="ko-KR" dirty="0" smtClean="0"/>
          </a:p>
          <a:p>
            <a:r>
              <a:rPr lang="ko-KR" altLang="en-US" dirty="0" err="1" smtClean="0"/>
              <a:t>블로</a:t>
            </a:r>
            <a:r>
              <a:rPr lang="ko-KR" altLang="en-US" dirty="0" err="1"/>
              <a:t>그</a:t>
            </a:r>
            <a:r>
              <a:rPr lang="ko-KR" altLang="en-US" dirty="0" smtClean="0"/>
              <a:t> 조회수</a:t>
            </a:r>
            <a:endParaRPr lang="en-US" altLang="ko-KR" dirty="0" smtClean="0"/>
          </a:p>
          <a:p>
            <a:r>
              <a:rPr lang="ko-KR" altLang="en-US" dirty="0" err="1" smtClean="0"/>
              <a:t>블로</a:t>
            </a:r>
            <a:r>
              <a:rPr lang="ko-KR" altLang="en-US" dirty="0" err="1"/>
              <a:t>그</a:t>
            </a:r>
            <a:r>
              <a:rPr lang="ko-KR" altLang="en-US" dirty="0" smtClean="0"/>
              <a:t> 내용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자 미만</a:t>
            </a:r>
            <a:endParaRPr lang="en-US" altLang="ko-KR" dirty="0" smtClean="0"/>
          </a:p>
          <a:p>
            <a:r>
              <a:rPr lang="ko-KR" altLang="en-US" dirty="0" smtClean="0"/>
              <a:t>작성날짜와 작성자 표시</a:t>
            </a:r>
            <a:endParaRPr lang="en-US" altLang="ko-KR" dirty="0" smtClean="0"/>
          </a:p>
          <a:p>
            <a:r>
              <a:rPr lang="ko-KR" altLang="en-US" dirty="0" err="1" smtClean="0"/>
              <a:t>댓글</a:t>
            </a:r>
            <a:r>
              <a:rPr lang="ko-KR" altLang="en-US" dirty="0" smtClean="0"/>
              <a:t> 수 및 </a:t>
            </a:r>
            <a:r>
              <a:rPr lang="en-US" altLang="ko-KR" dirty="0" smtClean="0"/>
              <a:t>like </a:t>
            </a:r>
            <a:r>
              <a:rPr lang="ko-KR" altLang="en-US" dirty="0" smtClean="0"/>
              <a:t>수 표시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</a:t>
            </a:r>
            <a:r>
              <a:rPr lang="ko-KR" altLang="en-US" dirty="0" smtClean="0"/>
              <a:t>목록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5148064" y="14196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899592" y="14196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1600" y="555526"/>
            <a:ext cx="2582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ABOUT | START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LOGIN | LIST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60032" y="235572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7584" y="235572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27584" y="19956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07771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09" y="1059582"/>
            <a:ext cx="4283657" cy="379292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제목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작성 시간 및 조회수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내용</a:t>
            </a:r>
            <a:endParaRPr lang="en-US" altLang="ko-KR" dirty="0" smtClean="0"/>
          </a:p>
          <a:p>
            <a:r>
              <a:rPr lang="ko-KR" altLang="en-US" dirty="0" err="1" smtClean="0"/>
              <a:t>댓글</a:t>
            </a:r>
            <a:r>
              <a:rPr lang="ko-KR" altLang="en-US" dirty="0" smtClean="0"/>
              <a:t> 개수 </a:t>
            </a:r>
            <a:r>
              <a:rPr lang="ko-KR" altLang="en-US" dirty="0" err="1" smtClean="0"/>
              <a:t>표수</a:t>
            </a:r>
            <a:endParaRPr lang="en-US" altLang="ko-KR" dirty="0" smtClean="0"/>
          </a:p>
          <a:p>
            <a:r>
              <a:rPr lang="ko-KR" altLang="en-US" dirty="0" err="1" smtClean="0"/>
              <a:t>댓글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작성할수</a:t>
            </a:r>
            <a:r>
              <a:rPr lang="ko-KR" altLang="en-US" dirty="0" smtClean="0"/>
              <a:t> 있는 창</a:t>
            </a:r>
            <a:endParaRPr lang="en-US" altLang="ko-KR" dirty="0" smtClean="0"/>
          </a:p>
          <a:p>
            <a:r>
              <a:rPr lang="ko-KR" altLang="en-US" dirty="0" smtClean="0"/>
              <a:t>리스트로 돌아가기 버튼</a:t>
            </a:r>
            <a:endParaRPr lang="en-US" altLang="ko-KR" dirty="0" smtClean="0"/>
          </a:p>
          <a:p>
            <a:r>
              <a:rPr lang="ko-KR" altLang="en-US" dirty="0" smtClean="0"/>
              <a:t>작성한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등록하기 버튼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버튼을 클릭하면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개수가 올라감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상세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5.2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4067944" y="127560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403648" y="127560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1600" y="555526"/>
            <a:ext cx="2582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ABOUT | START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LOGIN | LIST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716016" y="42999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8</a:t>
            </a:r>
            <a:endParaRPr lang="ko-KR" altLang="en-US" sz="105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03648" y="32198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03648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47664" y="42999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6</a:t>
            </a:r>
            <a:endParaRPr lang="ko-KR" altLang="en-US" sz="105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23928" y="42999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7</a:t>
            </a:r>
            <a:endParaRPr lang="ko-KR" altLang="en-US" sz="105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19672" y="35798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5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83841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09" y="1059582"/>
            <a:ext cx="4283657" cy="379292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비회원일시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댓글등록버튼과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버튼 비활성화</a:t>
            </a:r>
            <a:r>
              <a:rPr lang="en-US" altLang="ko-KR" dirty="0" smtClean="0"/>
              <a:t>[</a:t>
            </a:r>
            <a:r>
              <a:rPr lang="ko-KR" altLang="en-US" dirty="0" smtClean="0"/>
              <a:t>클릭하면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번과 같은 </a:t>
            </a:r>
            <a:r>
              <a:rPr lang="ko-KR" altLang="en-US" dirty="0" err="1" smtClean="0"/>
              <a:t>알림창이</a:t>
            </a:r>
            <a:r>
              <a:rPr lang="ko-KR" altLang="en-US" dirty="0" smtClean="0"/>
              <a:t> 뜬다</a:t>
            </a:r>
            <a:r>
              <a:rPr lang="en-US" altLang="ko-KR" dirty="0" smtClean="0"/>
              <a:t>]</a:t>
            </a:r>
          </a:p>
          <a:p>
            <a:r>
              <a:rPr lang="ko-KR" altLang="en-US" dirty="0" err="1" smtClean="0"/>
              <a:t>알림창의</a:t>
            </a:r>
            <a:r>
              <a:rPr lang="ko-KR" altLang="en-US" dirty="0" smtClean="0"/>
              <a:t> 확인을 선택하면 로그인 페이지로 이동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상세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.2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23928" y="42999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1923677"/>
            <a:ext cx="2451070" cy="6644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6" name="모서리가 둥근 직사각형 25"/>
          <p:cNvSpPr/>
          <p:nvPr/>
        </p:nvSpPr>
        <p:spPr>
          <a:xfrm>
            <a:off x="3851920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71600" y="555526"/>
            <a:ext cx="2582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ABOUT | START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LOGIN | LIST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4353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4" y="1131590"/>
            <a:ext cx="5152734" cy="336383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로그인후 자신의 글을 볼 경우는 수정 및 삭제 버튼이 나타남</a:t>
            </a:r>
            <a:endParaRPr lang="en-US" altLang="ko-KR" dirty="0" smtClean="0"/>
          </a:p>
          <a:p>
            <a:r>
              <a:rPr lang="ko-KR" altLang="en-US" dirty="0" err="1" smtClean="0"/>
              <a:t>댓글버튼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like </a:t>
            </a:r>
            <a:r>
              <a:rPr lang="ko-KR" altLang="en-US" dirty="0" smtClean="0"/>
              <a:t>버튼 활성화</a:t>
            </a:r>
            <a:endParaRPr lang="en-US" altLang="ko-KR" dirty="0" smtClean="0"/>
          </a:p>
          <a:p>
            <a:r>
              <a:rPr lang="ko-KR" altLang="en-US" dirty="0" smtClean="0"/>
              <a:t>누군가 </a:t>
            </a:r>
            <a:r>
              <a:rPr lang="ko-KR" altLang="en-US" dirty="0" err="1" smtClean="0"/>
              <a:t>댓글을</a:t>
            </a:r>
            <a:r>
              <a:rPr lang="ko-KR" altLang="en-US" dirty="0" smtClean="0"/>
              <a:t> 등록하면 아래에 표시됨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상세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5.2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35696" y="285978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23928" y="285978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99592" y="37958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71600" y="555526"/>
            <a:ext cx="4091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ㅁㅁ</a:t>
            </a:r>
            <a:r>
              <a:rPr lang="en-US" altLang="ko-KR" sz="1050" dirty="0" smtClean="0">
                <a:latin typeface="+mn-ea"/>
              </a:rPr>
              <a:t>, PAGE | 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4859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1428"/>
            <a:ext cx="5964327" cy="2445091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제목 </a:t>
            </a:r>
            <a:r>
              <a:rPr lang="ko-KR" altLang="en-US" dirty="0" err="1" smtClean="0"/>
              <a:t>작성란</a:t>
            </a:r>
            <a:endParaRPr lang="en-US" altLang="ko-KR" dirty="0" smtClean="0"/>
          </a:p>
          <a:p>
            <a:r>
              <a:rPr lang="ko-KR" altLang="en-US" dirty="0" smtClean="0"/>
              <a:t>세션 유지로 본인 이름이 자동으로 등록됨</a:t>
            </a:r>
            <a:endParaRPr lang="en-US" altLang="ko-KR" dirty="0" smtClean="0"/>
          </a:p>
          <a:p>
            <a:r>
              <a:rPr lang="ko-KR" altLang="en-US" dirty="0" smtClean="0"/>
              <a:t>세부 글을 작성</a:t>
            </a:r>
            <a:endParaRPr lang="en-US" altLang="ko-KR" dirty="0" smtClean="0"/>
          </a:p>
          <a:p>
            <a:r>
              <a:rPr lang="ko-KR" altLang="en-US" dirty="0" smtClean="0"/>
              <a:t>작성한 글을 드래그하면 에디터가 나옴</a:t>
            </a:r>
            <a:endParaRPr lang="en-US" altLang="ko-KR" dirty="0" smtClean="0"/>
          </a:p>
          <a:p>
            <a:r>
              <a:rPr lang="ko-KR" altLang="en-US" dirty="0" smtClean="0"/>
              <a:t>글 등록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</a:t>
            </a:r>
            <a:r>
              <a:rPr lang="ko-KR" altLang="en-US" dirty="0" smtClean="0"/>
              <a:t>글 작성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.3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11560" y="149163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75856" y="149163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1560" y="213970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3568" y="31478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83" y="2263812"/>
            <a:ext cx="5378161" cy="792088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1331640" y="221171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71600" y="555526"/>
            <a:ext cx="4091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ㅁㅁ</a:t>
            </a:r>
            <a:r>
              <a:rPr lang="en-US" altLang="ko-KR" sz="1050" dirty="0" smtClean="0">
                <a:latin typeface="+mn-ea"/>
              </a:rPr>
              <a:t>, PAGE | 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859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EVENT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89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4648"/>
              </p:ext>
            </p:extLst>
          </p:nvPr>
        </p:nvGraphicFramePr>
        <p:xfrm>
          <a:off x="217612" y="622201"/>
          <a:ext cx="8631436" cy="40960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/>
                <a:gridCol w="904760"/>
                <a:gridCol w="1478303"/>
                <a:gridCol w="4931079"/>
                <a:gridCol w="714121"/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2018.09.29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114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2018.10.10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 및 세부내용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Rectangle 1"/>
          <p:cNvSpPr/>
          <p:nvPr/>
        </p:nvSpPr>
        <p:spPr>
          <a:xfrm>
            <a:off x="7812360" y="149573"/>
            <a:ext cx="692753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.1 post</a:t>
            </a:r>
          </a:p>
          <a:p>
            <a:r>
              <a:rPr lang="en-US" altLang="ko-KR" dirty="0"/>
              <a:t>7</a:t>
            </a:r>
            <a:r>
              <a:rPr lang="en-US" altLang="ko-KR" dirty="0" smtClean="0"/>
              <a:t>.2 comment</a:t>
            </a:r>
          </a:p>
          <a:p>
            <a:r>
              <a:rPr lang="en-US" altLang="ko-KR" dirty="0"/>
              <a:t>7</a:t>
            </a:r>
            <a:r>
              <a:rPr lang="en-US" altLang="ko-KR" dirty="0" smtClean="0"/>
              <a:t>.3 profile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My page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822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57" y="1381924"/>
            <a:ext cx="5974693" cy="2504099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마이페이지를</a:t>
            </a:r>
            <a:r>
              <a:rPr lang="ko-KR" altLang="en-US" dirty="0" smtClean="0"/>
              <a:t> 클릭하면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의 내용이 나옴</a:t>
            </a:r>
            <a:endParaRPr lang="en-US" altLang="ko-KR" dirty="0" smtClean="0"/>
          </a:p>
          <a:p>
            <a:r>
              <a:rPr lang="ko-KR" altLang="en-US" dirty="0" smtClean="0"/>
              <a:t>내가 작성한 게시물이 순서대로 정렬</a:t>
            </a:r>
            <a:endParaRPr lang="en-US" altLang="ko-KR" dirty="0" smtClean="0"/>
          </a:p>
          <a:p>
            <a:r>
              <a:rPr lang="ko-KR" altLang="en-US" dirty="0" err="1" smtClean="0"/>
              <a:t>마이페이지에서</a:t>
            </a:r>
            <a:r>
              <a:rPr lang="ko-KR" altLang="en-US" dirty="0" smtClean="0"/>
              <a:t> 글을 수정하거나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삭제할수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마이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39552" y="19956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051720" y="285978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47664" y="257175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71600" y="555526"/>
            <a:ext cx="4091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ㅁㅁ</a:t>
            </a:r>
            <a:r>
              <a:rPr lang="en-US" altLang="ko-KR" sz="1050" dirty="0" smtClean="0">
                <a:latin typeface="+mn-ea"/>
              </a:rPr>
              <a:t>, PAGE | 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3537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9" y="1033173"/>
            <a:ext cx="5837866" cy="365321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클릭하면 회원정보 수정화면으로 바뀜</a:t>
            </a:r>
            <a:endParaRPr lang="en-US" altLang="ko-KR" dirty="0" smtClean="0"/>
          </a:p>
          <a:p>
            <a:r>
              <a:rPr lang="ko-KR" altLang="en-US" dirty="0" smtClean="0"/>
              <a:t>회원가입과 마찬가지로 </a:t>
            </a:r>
            <a:r>
              <a:rPr lang="ko-KR" altLang="en-US" dirty="0" err="1" smtClean="0"/>
              <a:t>종복되지</a:t>
            </a:r>
            <a:r>
              <a:rPr lang="ko-KR" altLang="en-US" dirty="0" smtClean="0"/>
              <a:t>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패스워드가 일치하면 버튼활성화</a:t>
            </a:r>
            <a:endParaRPr lang="en-US" altLang="ko-KR" dirty="0" smtClean="0"/>
          </a:p>
          <a:p>
            <a:r>
              <a:rPr lang="ko-KR" altLang="en-US" dirty="0" smtClean="0"/>
              <a:t>회원탈퇴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마이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en-US" altLang="ko-KR" dirty="0" smtClean="0"/>
              <a:t>.3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79712" y="16356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60032" y="386789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47664" y="386789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71600" y="555526"/>
            <a:ext cx="4091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ㅁㅁ</a:t>
            </a:r>
            <a:r>
              <a:rPr lang="en-US" altLang="ko-KR" sz="1050" dirty="0" smtClean="0">
                <a:latin typeface="+mn-ea"/>
              </a:rPr>
              <a:t>, PAGE | 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3046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.1 EVENT</a:t>
            </a:r>
          </a:p>
          <a:p>
            <a:r>
              <a:rPr lang="en-US" altLang="ko-KR" dirty="0"/>
              <a:t>8</a:t>
            </a:r>
            <a:r>
              <a:rPr lang="en-US" altLang="ko-KR" dirty="0" smtClean="0"/>
              <a:t>.2 USERS</a:t>
            </a:r>
          </a:p>
          <a:p>
            <a:r>
              <a:rPr lang="en-US" altLang="ko-KR" dirty="0"/>
              <a:t>8</a:t>
            </a:r>
            <a:r>
              <a:rPr lang="en-US" altLang="ko-KR" dirty="0" smtClean="0"/>
              <a:t>.3 LISTS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ADMIN PAGE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651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49" y="987574"/>
            <a:ext cx="5713977" cy="3675939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관리자페이지를 클릭하면 제일 먼저 노출</a:t>
            </a:r>
            <a:endParaRPr lang="en-US" altLang="ko-KR" dirty="0" smtClean="0"/>
          </a:p>
          <a:p>
            <a:r>
              <a:rPr lang="ko-KR" altLang="en-US" dirty="0" smtClean="0"/>
              <a:t>이벤트 제목입력</a:t>
            </a:r>
            <a:endParaRPr lang="en-US" altLang="ko-KR" dirty="0" smtClean="0"/>
          </a:p>
          <a:p>
            <a:r>
              <a:rPr lang="ko-KR" altLang="en-US" dirty="0" smtClean="0"/>
              <a:t>이벤트 시작날짜와 종료 날짜 입력</a:t>
            </a:r>
            <a:endParaRPr lang="en-US" altLang="ko-KR" dirty="0" smtClean="0"/>
          </a:p>
          <a:p>
            <a:r>
              <a:rPr lang="ko-KR" altLang="en-US" dirty="0" smtClean="0"/>
              <a:t>이벤트 내용 입력</a:t>
            </a:r>
            <a:endParaRPr lang="en-US" altLang="ko-KR" dirty="0" smtClean="0"/>
          </a:p>
          <a:p>
            <a:r>
              <a:rPr lang="ko-KR" altLang="en-US" dirty="0" smtClean="0"/>
              <a:t>이벤트 등록 버튼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</a:t>
            </a:r>
            <a:r>
              <a:rPr lang="ko-KR" altLang="en-US" dirty="0"/>
              <a:t>자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39552" y="14196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835696" y="235572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35696" y="18516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835696" y="32198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979712" y="372387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5</a:t>
            </a:r>
            <a:endParaRPr lang="ko-KR" altLang="en-US" sz="105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71600" y="555526"/>
            <a:ext cx="3863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ADMIN | </a:t>
            </a:r>
            <a:r>
              <a:rPr lang="en-US" altLang="ko-KR" sz="1050" dirty="0" smtClean="0">
                <a:latin typeface="+mn-ea"/>
              </a:rPr>
              <a:t>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282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Information Architecture</a:t>
            </a: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General Rule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2.1 Screen Definition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2.2 Popup type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Main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3.1 </a:t>
            </a:r>
            <a:endParaRPr lang="en-US" altLang="ko-KR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Login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4.1 Login 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4.2 login &gt; </a:t>
            </a:r>
            <a:r>
              <a:rPr lang="ko-KR" altLang="en-US" sz="1050" dirty="0" smtClean="0">
                <a:latin typeface="+mn-ea"/>
              </a:rPr>
              <a:t>회원가입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4.3.1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ID </a:t>
            </a:r>
            <a:r>
              <a:rPr lang="ko-KR" altLang="en-US" sz="1050" dirty="0" smtClean="0">
                <a:latin typeface="+mn-ea"/>
              </a:rPr>
              <a:t>찾기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4.3.2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</a:t>
            </a:r>
            <a:r>
              <a:rPr lang="ko-KR" altLang="en-US" sz="1050" dirty="0" err="1" smtClean="0">
                <a:latin typeface="+mn-ea"/>
              </a:rPr>
              <a:t>비밀번호찾기</a:t>
            </a:r>
            <a:endParaRPr lang="en-US" altLang="ko-KR" sz="1200" dirty="0" smtClean="0">
              <a:latin typeface="+mn-ea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 smtClean="0">
                <a:latin typeface="+mn-ea"/>
              </a:rPr>
              <a:t>주요기능</a:t>
            </a:r>
            <a:r>
              <a:rPr lang="en-US" altLang="ko-KR" sz="1200" b="1" dirty="0" smtClean="0">
                <a:latin typeface="+mn-ea"/>
              </a:rPr>
              <a:t>1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2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2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61397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</a:t>
            </a:r>
          </a:p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Rectangle 1"/>
          <p:cNvSpPr/>
          <p:nvPr/>
        </p:nvSpPr>
        <p:spPr>
          <a:xfrm>
            <a:off x="7812360" y="149573"/>
            <a:ext cx="692753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Information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7524329" y="221581"/>
            <a:ext cx="1008112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63"/>
          <p:cNvSpPr/>
          <p:nvPr/>
        </p:nvSpPr>
        <p:spPr>
          <a:xfrm>
            <a:off x="5310218" y="2132607"/>
            <a:ext cx="1234327" cy="2131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65"/>
          <p:cNvSpPr/>
          <p:nvPr/>
        </p:nvSpPr>
        <p:spPr>
          <a:xfrm>
            <a:off x="3035613" y="3651870"/>
            <a:ext cx="1104339" cy="8451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906319" y="2158628"/>
            <a:ext cx="1224135" cy="1997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712014" y="2139702"/>
            <a:ext cx="1248355" cy="8451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3" idx="2"/>
          </p:cNvCxnSpPr>
          <p:nvPr/>
        </p:nvCxnSpPr>
        <p:spPr>
          <a:xfrm flipH="1">
            <a:off x="1809907" y="2484884"/>
            <a:ext cx="12326" cy="4092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32706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EVENT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PW </a:t>
            </a:r>
            <a:r>
              <a:rPr lang="ko-KR" altLang="en-US" sz="900" dirty="0" smtClean="0">
                <a:latin typeface="+mn-ea"/>
              </a:rPr>
              <a:t>재발급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352069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EVENT</a:t>
            </a:r>
            <a:endParaRPr lang="en-US" altLang="ko-KR" sz="900" dirty="0" smtClean="0">
              <a:latin typeface="+mn-ea"/>
            </a:endParaRPr>
          </a:p>
        </p:txBody>
      </p:sp>
      <p:cxnSp>
        <p:nvCxnSpPr>
          <p:cNvPr id="130" name="직선 연결선 129"/>
          <p:cNvCxnSpPr>
            <a:stCxn id="131" idx="2"/>
          </p:cNvCxnSpPr>
          <p:nvPr/>
        </p:nvCxnSpPr>
        <p:spPr>
          <a:xfrm>
            <a:off x="3053024" y="2484884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463497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LIST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603532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게시물 목록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44234" y="1300989"/>
            <a:ext cx="919511" cy="9019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47" idx="2"/>
            <a:endCxn id="52" idx="0"/>
          </p:cNvCxnSpPr>
          <p:nvPr/>
        </p:nvCxnSpPr>
        <p:spPr>
          <a:xfrm>
            <a:off x="5933344" y="2486359"/>
            <a:ext cx="8346" cy="15255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ADMIN</a:t>
            </a: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83852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EVENT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5483852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USER ADMIN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5483852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LIST ADMIN</a:t>
            </a:r>
          </a:p>
        </p:txBody>
      </p:sp>
      <p:cxnSp>
        <p:nvCxnSpPr>
          <p:cNvPr id="155" name="직선 연결선 154"/>
          <p:cNvCxnSpPr>
            <a:stCxn id="156" idx="2"/>
            <a:endCxn id="157" idx="0"/>
          </p:cNvCxnSpPr>
          <p:nvPr/>
        </p:nvCxnSpPr>
        <p:spPr>
          <a:xfrm>
            <a:off x="4328897" y="2484884"/>
            <a:ext cx="8346" cy="1931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WRITE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79405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글쓰기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0" name="꺾인 연결선 159"/>
          <p:cNvCxnSpPr/>
          <p:nvPr/>
        </p:nvCxnSpPr>
        <p:spPr>
          <a:xfrm rot="5400000">
            <a:off x="2291665" y="544907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183"/>
          <p:cNvSpPr/>
          <p:nvPr/>
        </p:nvSpPr>
        <p:spPr bwMode="auto">
          <a:xfrm>
            <a:off x="5986859" y="369949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8" name="꺾인 연결선 187"/>
          <p:cNvCxnSpPr>
            <a:stCxn id="150" idx="2"/>
            <a:endCxn id="184" idx="1"/>
          </p:cNvCxnSpPr>
          <p:nvPr/>
        </p:nvCxnSpPr>
        <p:spPr>
          <a:xfrm rot="16200000" flipH="1">
            <a:off x="5860726" y="3681374"/>
            <a:ext cx="207096" cy="4516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71" idx="2"/>
            <a:endCxn id="57" idx="0"/>
          </p:cNvCxnSpPr>
          <p:nvPr/>
        </p:nvCxnSpPr>
        <p:spPr>
          <a:xfrm>
            <a:off x="7517520" y="2486359"/>
            <a:ext cx="32598" cy="123751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MY PAGE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내가 쓴 글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내가 쓴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댓글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4" name="모서리가 둥근 직사각형 273"/>
          <p:cNvSpPr/>
          <p:nvPr/>
        </p:nvSpPr>
        <p:spPr bwMode="auto">
          <a:xfrm>
            <a:off x="7068028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회원정보 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5483852" y="401191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3131840" y="3673174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게시물 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2" name="꺾인 연결선 187"/>
          <p:cNvCxnSpPr>
            <a:stCxn id="132" idx="2"/>
            <a:endCxn id="61" idx="1"/>
          </p:cNvCxnSpPr>
          <p:nvPr/>
        </p:nvCxnSpPr>
        <p:spPr>
          <a:xfrm rot="16200000" flipH="1">
            <a:off x="2653055" y="3302401"/>
            <a:ext cx="887100" cy="7047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회원인증화면</a:t>
            </a:r>
            <a:endParaRPr lang="ko-KR" altLang="en-US" sz="800" dirty="0"/>
          </a:p>
        </p:txBody>
      </p:sp>
      <p:sp>
        <p:nvSpPr>
          <p:cNvPr id="2" name="Rectangle 1"/>
          <p:cNvSpPr/>
          <p:nvPr/>
        </p:nvSpPr>
        <p:spPr>
          <a:xfrm>
            <a:off x="7983703" y="12700"/>
            <a:ext cx="692753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모서리가 둥근 직사각형 60"/>
          <p:cNvSpPr/>
          <p:nvPr/>
        </p:nvSpPr>
        <p:spPr bwMode="auto">
          <a:xfrm>
            <a:off x="3131840" y="3978666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게시물 삭제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1" name="꺾인 연결선 187"/>
          <p:cNvCxnSpPr>
            <a:endCxn id="70" idx="1"/>
          </p:cNvCxnSpPr>
          <p:nvPr/>
        </p:nvCxnSpPr>
        <p:spPr>
          <a:xfrm rot="16200000" flipH="1">
            <a:off x="2806426" y="3761263"/>
            <a:ext cx="578823" cy="72006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131"/>
          <p:cNvSpPr/>
          <p:nvPr/>
        </p:nvSpPr>
        <p:spPr bwMode="auto">
          <a:xfrm>
            <a:off x="2627784" y="300379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게시물 보기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모서리가 둥근 직사각형 131"/>
          <p:cNvSpPr/>
          <p:nvPr/>
        </p:nvSpPr>
        <p:spPr bwMode="auto">
          <a:xfrm>
            <a:off x="2627784" y="336383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댓글 목록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모서리가 둥근 직사각형 60"/>
          <p:cNvSpPr/>
          <p:nvPr/>
        </p:nvSpPr>
        <p:spPr bwMode="auto">
          <a:xfrm>
            <a:off x="3130302" y="426446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댓글 작성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8" name="꺾인 연결선 187"/>
          <p:cNvCxnSpPr/>
          <p:nvPr/>
        </p:nvCxnSpPr>
        <p:spPr>
          <a:xfrm rot="16200000" flipH="1">
            <a:off x="2878778" y="4120957"/>
            <a:ext cx="432578" cy="7046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193611" y="4881561"/>
            <a:ext cx="2950389" cy="261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직사각형 63"/>
          <p:cNvSpPr/>
          <p:nvPr/>
        </p:nvSpPr>
        <p:spPr>
          <a:xfrm>
            <a:off x="251520" y="797297"/>
            <a:ext cx="432048" cy="144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643026" y="772130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미정 내용 </a:t>
            </a:r>
            <a:endParaRPr lang="ko-KR" altLang="en-US" sz="800" dirty="0"/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7092280" y="372387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회원 탈퇴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3" name="꺾인 연결선 62"/>
          <p:cNvCxnSpPr>
            <a:stCxn id="12" idx="0"/>
          </p:cNvCxnSpPr>
          <p:nvPr/>
        </p:nvCxnSpPr>
        <p:spPr>
          <a:xfrm rot="16200000" flipH="1" flipV="1">
            <a:off x="1551754" y="47381"/>
            <a:ext cx="1463007" cy="3343392"/>
          </a:xfrm>
          <a:prstGeom prst="bentConnector4">
            <a:avLst>
              <a:gd name="adj1" fmla="val 52371"/>
              <a:gd name="adj2" fmla="val 9905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35496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ABOUT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 flipH="1">
            <a:off x="611560" y="2450580"/>
            <a:ext cx="12326" cy="4092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 bwMode="auto">
          <a:xfrm>
            <a:off x="127933" y="264375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2"/>
          <p:cNvSpPr/>
          <p:nvPr/>
        </p:nvSpPr>
        <p:spPr>
          <a:xfrm>
            <a:off x="95875" y="2067694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9" name="직사각형 63"/>
          <p:cNvSpPr/>
          <p:nvPr/>
        </p:nvSpPr>
        <p:spPr>
          <a:xfrm>
            <a:off x="3635896" y="2355726"/>
            <a:ext cx="720080" cy="1607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076801" y="2300496"/>
            <a:ext cx="4091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ㅁㅁ</a:t>
            </a:r>
            <a:r>
              <a:rPr lang="en-US" altLang="ko-KR" sz="1050" dirty="0" smtClean="0">
                <a:latin typeface="+mn-ea"/>
              </a:rPr>
              <a:t>, PAGE | 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Top menu </a:t>
            </a:r>
            <a:r>
              <a:rPr lang="mr-IN" altLang="ko-KR" dirty="0" smtClean="0"/>
              <a:t>–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비회원시 매뉴</a:t>
            </a:r>
          </a:p>
          <a:p>
            <a:r>
              <a:rPr lang="en-US" altLang="ko-KR" dirty="0" smtClean="0"/>
              <a:t>Top menu </a:t>
            </a:r>
            <a:r>
              <a:rPr lang="mr-IN" altLang="ko-KR" dirty="0" smtClean="0"/>
              <a:t>–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회원인증 시 메뉴 </a:t>
            </a:r>
            <a:endParaRPr lang="en-US" altLang="ko-KR" dirty="0" smtClean="0"/>
          </a:p>
          <a:p>
            <a:r>
              <a:rPr lang="ko-KR" altLang="en-US" dirty="0" smtClean="0"/>
              <a:t>회원인증시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USERNAME</a:t>
            </a:r>
            <a:r>
              <a:rPr lang="ko-KR" altLang="en-US" dirty="0"/>
              <a:t>으로</a:t>
            </a:r>
          </a:p>
          <a:p>
            <a:pPr marL="0" indent="0">
              <a:buNone/>
            </a:pPr>
            <a:r>
              <a:rPr lang="ko-KR" altLang="en-US" dirty="0"/>
              <a:t>          이름이 바뀜</a:t>
            </a:r>
            <a:endParaRPr lang="en-US" altLang="ko-KR" dirty="0"/>
          </a:p>
          <a:p>
            <a:r>
              <a:rPr lang="ko-KR" altLang="en-US" dirty="0" smtClean="0"/>
              <a:t>관리자 로그인시 관리자 페이지가 나타남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6801" y="1251872"/>
            <a:ext cx="3108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ABOUT 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START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LOGIN | LIST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79512" y="1091078"/>
            <a:ext cx="685922" cy="432049"/>
            <a:chOff x="179512" y="411510"/>
            <a:chExt cx="1296144" cy="432049"/>
          </a:xfrm>
        </p:grpSpPr>
        <p:sp>
          <p:nvSpPr>
            <p:cNvPr id="24" name="직사각형 2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85633" y="11630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99592" y="12735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grpSp>
        <p:nvGrpSpPr>
          <p:cNvPr id="53" name="그룹 52"/>
          <p:cNvGrpSpPr/>
          <p:nvPr/>
        </p:nvGrpSpPr>
        <p:grpSpPr>
          <a:xfrm>
            <a:off x="179512" y="2139702"/>
            <a:ext cx="685922" cy="432049"/>
            <a:chOff x="179512" y="411510"/>
            <a:chExt cx="1296144" cy="432049"/>
          </a:xfrm>
        </p:grpSpPr>
        <p:sp>
          <p:nvSpPr>
            <p:cNvPr id="54" name="직사각형 5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85633" y="2211710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99592" y="23221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0668" y="731038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no authentication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1779662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authentication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693695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93611" y="4948013"/>
            <a:ext cx="2950389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모서리가 둥근 직사각형 60"/>
          <p:cNvSpPr/>
          <p:nvPr/>
        </p:nvSpPr>
        <p:spPr>
          <a:xfrm>
            <a:off x="3563888" y="213970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" name="Rectangle 1"/>
          <p:cNvSpPr/>
          <p:nvPr/>
        </p:nvSpPr>
        <p:spPr>
          <a:xfrm>
            <a:off x="827584" y="4341753"/>
            <a:ext cx="61206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CFBFAD"/>
                </a:solidFill>
                <a:highlight>
                  <a:srgbClr val="5B5A4E"/>
                </a:highlight>
                <a:latin typeface="Monaco" charset="0"/>
              </a:rPr>
              <a:t>Copyright 2018. (N) All pictures cannot be copied without permission.</a:t>
            </a:r>
            <a:endParaRPr lang="en-US" sz="1000" dirty="0"/>
          </a:p>
        </p:txBody>
      </p:sp>
      <p:sp>
        <p:nvSpPr>
          <p:cNvPr id="30" name="직사각형 2"/>
          <p:cNvSpPr/>
          <p:nvPr/>
        </p:nvSpPr>
        <p:spPr>
          <a:xfrm>
            <a:off x="107504" y="3003798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2297" y="2715766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admin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76801" y="3236599"/>
            <a:ext cx="3863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ADMIN | </a:t>
            </a:r>
            <a:r>
              <a:rPr lang="en-US" altLang="ko-KR" sz="1050" dirty="0" smtClean="0">
                <a:latin typeface="+mn-ea"/>
              </a:rPr>
              <a:t>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3075805"/>
            <a:ext cx="685922" cy="432049"/>
            <a:chOff x="179512" y="411510"/>
            <a:chExt cx="1296144" cy="432049"/>
          </a:xfrm>
        </p:grpSpPr>
        <p:sp>
          <p:nvSpPr>
            <p:cNvPr id="41" name="직사각형 40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모서리가 둥근 직사각형 60"/>
          <p:cNvSpPr/>
          <p:nvPr/>
        </p:nvSpPr>
        <p:spPr>
          <a:xfrm>
            <a:off x="3563888" y="307580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79512" y="3147814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en-US" altLang="ko-KR" dirty="0" smtClean="0"/>
              <a:t>Main Page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Main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Rectangle 52"/>
          <p:cNvSpPr/>
          <p:nvPr/>
        </p:nvSpPr>
        <p:spPr>
          <a:xfrm>
            <a:off x="7812360" y="228724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39" y="1032169"/>
            <a:ext cx="6286898" cy="21876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3219822"/>
            <a:ext cx="5886400" cy="1514754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 이벤트 </a:t>
            </a:r>
            <a:r>
              <a:rPr lang="ko-KR" altLang="en-US" dirty="0" smtClean="0"/>
              <a:t>이미지 </a:t>
            </a:r>
            <a:r>
              <a:rPr lang="en-US" altLang="ko-KR" dirty="0" smtClean="0"/>
              <a:t>(Max. 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상위 </a:t>
            </a:r>
            <a:r>
              <a:rPr lang="ko-KR" altLang="en-US" dirty="0" err="1" smtClean="0"/>
              <a:t>인기글</a:t>
            </a:r>
            <a:r>
              <a:rPr lang="ko-KR" altLang="en-US" dirty="0" smtClean="0"/>
              <a:t> 목록 </a:t>
            </a:r>
            <a:endParaRPr lang="en-US" altLang="ko-KR" dirty="0" smtClean="0"/>
          </a:p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제목과 작성자</a:t>
            </a:r>
            <a:endParaRPr lang="ko-KR" altLang="en-US" dirty="0" smtClean="0"/>
          </a:p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이미지</a:t>
            </a:r>
            <a:endParaRPr lang="ko-KR" altLang="en-US" dirty="0" smtClean="0"/>
          </a:p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글 클릭해서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있게끔</a:t>
            </a:r>
            <a:endParaRPr lang="ko-KR" altLang="en-US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680875" y="103216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572000" y="353145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1600" y="555526"/>
            <a:ext cx="2582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ABOUT | START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LOGIN | LIST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1" name="모서리가 둥근 직사각형 124"/>
          <p:cNvSpPr/>
          <p:nvPr/>
        </p:nvSpPr>
        <p:spPr>
          <a:xfrm>
            <a:off x="3237425" y="353145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52" name="모서리가 둥근 직사각형 124"/>
          <p:cNvSpPr/>
          <p:nvPr/>
        </p:nvSpPr>
        <p:spPr>
          <a:xfrm>
            <a:off x="1799692" y="353145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724128" y="35518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5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8" y="1045894"/>
            <a:ext cx="6012160" cy="15844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18187"/>
            <a:ext cx="6552728" cy="2257819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인기 블로거 노출</a:t>
            </a:r>
            <a:endParaRPr lang="en-US" altLang="ko-KR" dirty="0" smtClean="0"/>
          </a:p>
          <a:p>
            <a:r>
              <a:rPr lang="ko-KR" altLang="en-US" smtClean="0"/>
              <a:t>키워드로 필터링 하여 게시판 목록 보이게 하기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159732" y="307580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475656" y="114863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1600" y="555526"/>
            <a:ext cx="2582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ABOUT | START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LOGIN | LIST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5489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763</Words>
  <Application>Microsoft Office PowerPoint</Application>
  <PresentationFormat>화면 슬라이드 쇼(16:9)</PresentationFormat>
  <Paragraphs>299</Paragraphs>
  <Slides>24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표지</vt:lpstr>
      <vt:lpstr>간지등</vt:lpstr>
      <vt:lpstr>1_디자인 사용자 지정</vt:lpstr>
      <vt:lpstr>Toy project (Blog)</vt:lpstr>
      <vt:lpstr>Document History</vt:lpstr>
      <vt:lpstr>Index</vt:lpstr>
      <vt:lpstr>1. Information Architecture</vt:lpstr>
      <vt:lpstr>Information Architecture</vt:lpstr>
      <vt:lpstr>Home 화면구조</vt:lpstr>
      <vt:lpstr>3. Main</vt:lpstr>
      <vt:lpstr>MAIN</vt:lpstr>
      <vt:lpstr>MAIN</vt:lpstr>
      <vt:lpstr>4. authentication</vt:lpstr>
      <vt:lpstr>회원가입 페이지</vt:lpstr>
      <vt:lpstr>로그인 페이지</vt:lpstr>
      <vt:lpstr>5. blog</vt:lpstr>
      <vt:lpstr>블로그 목록 페이지</vt:lpstr>
      <vt:lpstr>블로그 상세 페이지</vt:lpstr>
      <vt:lpstr>블로그 상세 페이지</vt:lpstr>
      <vt:lpstr>블로그 상세 페이지</vt:lpstr>
      <vt:lpstr>블로그 글 작성 페이지</vt:lpstr>
      <vt:lpstr>6. EVENT</vt:lpstr>
      <vt:lpstr>7. My page</vt:lpstr>
      <vt:lpstr>마이 페이지</vt:lpstr>
      <vt:lpstr>마이 페이지</vt:lpstr>
      <vt:lpstr>8. ADMIN PAGE</vt:lpstr>
      <vt:lpstr>관리자 페이지</vt:lpstr>
    </vt:vector>
  </TitlesOfParts>
  <Company>쀼어blog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a</cp:lastModifiedBy>
  <cp:revision>154</cp:revision>
  <dcterms:created xsi:type="dcterms:W3CDTF">2006-10-05T04:04:58Z</dcterms:created>
  <dcterms:modified xsi:type="dcterms:W3CDTF">2018-10-10T02:48:07Z</dcterms:modified>
</cp:coreProperties>
</file>