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8" r:id="rId4"/>
    <p:sldMasterId id="214748371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Della Respira"/>
      <p:regular r:id="rId26"/>
    </p:embeddedFont>
    <p:embeddedFont>
      <p:font typeface="DM Sans Light"/>
      <p:regular r:id="rId27"/>
      <p:bold r:id="rId28"/>
      <p:italic r:id="rId29"/>
      <p:boldItalic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regular.fntdata"/><Relationship Id="rId30" Type="http://schemas.openxmlformats.org/officeDocument/2006/relationships/font" Target="fonts/DMSansLight-boldItalic.fntdata"/><Relationship Id="rId33" Type="http://schemas.openxmlformats.org/officeDocument/2006/relationships/font" Target="fonts/DMSans-italic.fntdata"/><Relationship Id="rId32" Type="http://schemas.openxmlformats.org/officeDocument/2006/relationships/font" Target="fonts/DMSans-bold.fntdata"/><Relationship Id="rId34" Type="http://schemas.openxmlformats.org/officeDocument/2006/relationships/font" Target="fonts/DM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font" Target="fonts/DellaRespira-regular.fntdata"/><Relationship Id="rId25" Type="http://schemas.openxmlformats.org/officeDocument/2006/relationships/slide" Target="slides/slide19.xml"/><Relationship Id="rId28" Type="http://schemas.openxmlformats.org/officeDocument/2006/relationships/font" Target="fonts/DMSansLight-bold.fntdata"/><Relationship Id="rId27" Type="http://schemas.openxmlformats.org/officeDocument/2006/relationships/font" Target="fonts/DMSansLight-regular.fntdata"/><Relationship Id="rId29" Type="http://schemas.openxmlformats.org/officeDocument/2006/relationships/font" Target="fonts/DMSansLigh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40c035ba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40c035ba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40c035ba3b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40c035ba3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line chart plots average on-time performance for all bus routes in a given month across the entire time domain of the dataset. I’ve marked notable events for PRT in vertical black lines, one of which being the start of the Covid-19 pandemic in March of 2020, and the other being PRT’s rebrand from Port Authority, which entailed many structural changes. Intuitively, there was a sharp spike in performance following the pandemic, but PRT seemed to recover </a:t>
            </a:r>
            <a:r>
              <a:rPr lang="en"/>
              <a:t>relatively</a:t>
            </a:r>
            <a:r>
              <a:rPr lang="en"/>
              <a:t> quickly, and 2021 was its best performing and most stable year. The rebrand and change of ownership in 2022 saw a similar initial dip in performance, but it seems that PRT was never able to really recover and reach its previous highs, and performance has been more volatile since. We theorized that changes in budgets, more resources being allocated to replacing signs and buses and less resources towards drivers could have led to short-staffing and had a negative impact on performance.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40c035ba3b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40c035ba3b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40cd5880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40cd5880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40cd5880a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40cd5880a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40cd5880a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40cd5880a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40c035ba3b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40c035ba3b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address our third research question surrounding how service day may impact on-time performance, we first examined the distributions of on-time performance for each service day across all bus routes, months and years. </a:t>
            </a:r>
            <a:r>
              <a:rPr lang="en" sz="1050">
                <a:solidFill>
                  <a:schemeClr val="dk1"/>
                </a:solidFill>
                <a:highlight>
                  <a:srgbClr val="FFFFFF"/>
                </a:highlight>
              </a:rPr>
              <a:t>PRT reductively classifies its service days into three types: Weekday, Saturday, and Sunday service. This limits the depth of the above analysis as it naively assumes that performance between Weekdays is comparable and suitable to be grouped. From the standpoint of the overarching distributions of OTP by service day, there are small but not significant differences in performance. Sunday service has a slightly higher median OTP, and Saturday service has the lowest median OTP, but this visualization is not detailed enough to show any tangible differences.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40c035ba3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40c035ba3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Average OTP by month for each service day, it’s a bit easier to see the differences in performance. Sunday bus service, colored in blue, generally has higher OTP than the two other service days. This </a:t>
            </a:r>
            <a:r>
              <a:rPr lang="en"/>
              <a:t>initially</a:t>
            </a:r>
            <a:r>
              <a:rPr lang="en"/>
              <a:t> seemed counterintuitive, as every student myself included has been</a:t>
            </a:r>
            <a:r>
              <a:rPr lang="en"/>
              <a:t> disgruntled that they must wait 30 minutes rather than 10-15 for the next scheduled bus on a Sunday. Sunday service operates at a lower frequency, but the analysis has shown that these buses tend to be, on average, on-time more often than buses operating as a part of the Weekday and Saturday services. It is equally plausible that ridership, which this report doesn't explore, has had a large impact on OTP across service days, and ridership on Sunday is likely to be lower than its counterparts. Saturday service, colored in green, looks to be most consistently the worst, which could be because higher ridership is negatively impacting bus arrival times.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40c035ba3b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40c035ba3b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Zeroing-in on performance in 2024, we see the familiar trend of performance declining throughout the year, which was the case for all service days. Sunday performance is once again the highest excluding the month of May and September. In the former month, Sunday and Weekday service saw an uncharacteristic dip in performance while Saturday service saw an uncharacteristic spike. It is unclear what the source of this change may be, although it likely has to do with drastic changes in ridership or events in the Pittsburgh area. Outside of May, Saturday performance is consistently the worst, and Weekday performance hangs in the middle.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340c035ba3b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340c035ba3b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Once again, w</a:t>
            </a:r>
            <a:r>
              <a:rPr lang="en">
                <a:solidFill>
                  <a:schemeClr val="dk1"/>
                </a:solidFill>
              </a:rPr>
              <a:t>e identified all bus routes in a given month as meeting the target if their on-time performance was greater than or equal to .73. We constructed a similar chart for research question 1 but with side-by-side bars colored by service day. While a disappointing less than 45% of bus routes for any group saw performance that exceeded the OTP Target, the seasonal analysis of OTP reveals some interesting insights. Saturday Winter Service sees the highest relative performance of all groups and seasons, while Sunday Spring and Summer service see the highest relative performances for in respective Seasons. Fall Service, which for 2024 only included data from September, sees the best performance from Weekday service, which is counterintuitive as September usually marks the beginning of the academic semester and an onslaught of student-riders.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40c035ba3b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340c035ba3b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 to our Key Findings, we conclude that PART has generally not achieved its on-time-performance goals for its bus service. Since 2017, the overall performance has been inconsistent, with no clear upward trend to speak of. The CMU-centric routes, in particular, continue to struggle significantly, showing worse OTP performance compared to other routes. Interestingly, buses operating out of the Collier garage stand out as the only subgroup consistently meeting the target OTP. When looking at service types, Sunday operations—owing to their lower frequency—tend to perform slightly better on average. However, heavy ridership during weekdays and Saturdays is likely contributing to poorer performance on those days. Unfortunately, all service types currently fall short of the set OTP target.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40c035ba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40c035ba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40c035ba3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40c035ba3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40c035ba3b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40c035ba3b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40c035ba3b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40c035ba3b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40c035ba3b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40c035ba3b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40c035ba3b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40c035ba3b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address our first research question, I first constructed a line chart that compares monthly OTP for all bus and rail service in 2024 to PRT’s OTP Target. On-Time Performance for the rail service hovers at around 15-20% above bus service and consistently exceeds PRT’s target. This supports our theory that the nature of rail </a:t>
            </a:r>
            <a:r>
              <a:rPr lang="en"/>
              <a:t>service</a:t>
            </a:r>
            <a:r>
              <a:rPr lang="en"/>
              <a:t> makes it inherently more </a:t>
            </a:r>
            <a:r>
              <a:rPr lang="en"/>
              <a:t>reliable</a:t>
            </a:r>
            <a:r>
              <a:rPr lang="en"/>
              <a:t> as it is less susceptible to traffic congestion and delays. Bus performance however, consistently failed to meet the target in 2024, and it declined throughout the year having its peak in march and its lowest performing month in September of 2024. One interesting note is that rail performance saw a significant dip in May, we theorized that the Pittsburgh Marathon in early May may have lead to significantly increased ridership as people commuted into the city that caused delays for the rail.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40c035ba3b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40c035ba3b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identified all bus routes in a given month as meeting the target if their on-time performance was greater than or equal to .73. Examining this bar chart that plots the percentage of bus routes in a month that met such targets throughout 2024, it becomes clear that less than half of all bus routes consistently meet their OTP target throughout the year, and the number of buses meeting their target also seems to decline throughout the year. The lowest performing month is May, which may again have to do with the Pittsburgh marathon as performance seems to recover slightly in the following months. However, the true cause of these fluctuations is unclear.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40c035ba3b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40c035ba3b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look to how PRT’s Buses have performed in 2024 in comparison to previous years on record. 2024, colored in red, is disappointingly among the lower-performing years since 2017, but the trend of performance declining or at least fluctuating throughout the year seems mostly consistent across years. I’ve singled out 2021 in green and 2022 in blue as notably well and poor-performing years respectively. I find it noteworthy that PRT saw its best and worst-performing years in direct succession, but I might attribute this to PRT’s rebrand which I’ll discuss in more depth in the following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
    <p:spTree>
      <p:nvGrpSpPr>
        <p:cNvPr id="54" name="Shape 54"/>
        <p:cNvGrpSpPr/>
        <p:nvPr/>
      </p:nvGrpSpPr>
      <p:grpSpPr>
        <a:xfrm>
          <a:off x="0" y="0"/>
          <a:ext cx="0" cy="0"/>
          <a:chOff x="0" y="0"/>
          <a:chExt cx="0" cy="0"/>
        </a:xfrm>
      </p:grpSpPr>
      <p:sp>
        <p:nvSpPr>
          <p:cNvPr id="55" name="Google Shape;55;p14"/>
          <p:cNvSpPr/>
          <p:nvPr/>
        </p:nvSpPr>
        <p:spPr>
          <a:xfrm>
            <a:off x="274950" y="284775"/>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56" name="Google Shape;56;p14"/>
          <p:cNvSpPr/>
          <p:nvPr/>
        </p:nvSpPr>
        <p:spPr>
          <a:xfrm>
            <a:off x="274950" y="2975835"/>
            <a:ext cx="4201200" cy="13137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latin typeface="DM Sans Light"/>
              <a:ea typeface="DM Sans Light"/>
              <a:cs typeface="DM Sans Light"/>
              <a:sym typeface="DM Sans Light"/>
            </a:endParaRPr>
          </a:p>
        </p:txBody>
      </p:sp>
      <p:sp>
        <p:nvSpPr>
          <p:cNvPr id="57" name="Google Shape;57;p14"/>
          <p:cNvSpPr/>
          <p:nvPr/>
        </p:nvSpPr>
        <p:spPr>
          <a:xfrm>
            <a:off x="274950" y="4501727"/>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58" name="Google Shape;58;p14"/>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59" name="Google Shape;59;p14"/>
          <p:cNvSpPr txBox="1"/>
          <p:nvPr>
            <p:ph idx="1" type="subTitle"/>
          </p:nvPr>
        </p:nvSpPr>
        <p:spPr>
          <a:xfrm>
            <a:off x="274725" y="2971100"/>
            <a:ext cx="4213200" cy="1313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6">
    <p:spTree>
      <p:nvGrpSpPr>
        <p:cNvPr id="61" name="Shape 61"/>
        <p:cNvGrpSpPr/>
        <p:nvPr/>
      </p:nvGrpSpPr>
      <p:grpSpPr>
        <a:xfrm>
          <a:off x="0" y="0"/>
          <a:ext cx="0" cy="0"/>
          <a:chOff x="0" y="0"/>
          <a:chExt cx="0" cy="0"/>
        </a:xfrm>
      </p:grpSpPr>
      <p:sp>
        <p:nvSpPr>
          <p:cNvPr id="62" name="Google Shape;62;p15"/>
          <p:cNvSpPr/>
          <p:nvPr/>
        </p:nvSpPr>
        <p:spPr>
          <a:xfrm>
            <a:off x="274950" y="1318300"/>
            <a:ext cx="8598900" cy="24789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63" name="Google Shape;63;p15"/>
          <p:cNvSpPr txBox="1"/>
          <p:nvPr>
            <p:ph type="title"/>
          </p:nvPr>
        </p:nvSpPr>
        <p:spPr>
          <a:xfrm>
            <a:off x="274725" y="1346288"/>
            <a:ext cx="8598900" cy="2478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_1">
    <p:spTree>
      <p:nvGrpSpPr>
        <p:cNvPr id="64" name="Shape 64"/>
        <p:cNvGrpSpPr/>
        <p:nvPr/>
      </p:nvGrpSpPr>
      <p:grpSpPr>
        <a:xfrm>
          <a:off x="0" y="0"/>
          <a:ext cx="0" cy="0"/>
          <a:chOff x="0" y="0"/>
          <a:chExt cx="0" cy="0"/>
        </a:xfrm>
      </p:grpSpPr>
      <p:sp>
        <p:nvSpPr>
          <p:cNvPr id="65" name="Google Shape;65;p16"/>
          <p:cNvSpPr/>
          <p:nvPr>
            <p:ph idx="2" type="pic"/>
          </p:nvPr>
        </p:nvSpPr>
        <p:spPr>
          <a:xfrm>
            <a:off x="4676850" y="1342250"/>
            <a:ext cx="4201200" cy="3510600"/>
          </a:xfrm>
          <a:prstGeom prst="roundRect">
            <a:avLst>
              <a:gd fmla="val 5775" name="adj"/>
            </a:avLst>
          </a:prstGeom>
          <a:noFill/>
          <a:ln cap="flat" cmpd="sng" w="9525">
            <a:solidFill>
              <a:schemeClr val="dk1"/>
            </a:solidFill>
            <a:prstDash val="solid"/>
            <a:round/>
            <a:headEnd len="sm" w="sm" type="none"/>
            <a:tailEnd len="sm" w="sm" type="none"/>
          </a:ln>
        </p:spPr>
      </p:sp>
      <p:sp>
        <p:nvSpPr>
          <p:cNvPr id="66" name="Google Shape;66;p16"/>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67" name="Google Shape;67;p16"/>
          <p:cNvSpPr/>
          <p:nvPr/>
        </p:nvSpPr>
        <p:spPr>
          <a:xfrm>
            <a:off x="2749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68" name="Google Shape;68;p16"/>
          <p:cNvSpPr txBox="1"/>
          <p:nvPr>
            <p:ph idx="1" type="body"/>
          </p:nvPr>
        </p:nvSpPr>
        <p:spPr>
          <a:xfrm>
            <a:off x="496350" y="1593900"/>
            <a:ext cx="3754200" cy="2985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9" name="Google Shape;69;p1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s and Assigned Sections">
  <p:cSld name="CUSTOM_2">
    <p:bg>
      <p:bgPr>
        <a:solidFill>
          <a:schemeClr val="lt2"/>
        </a:solidFill>
      </p:bgPr>
    </p:bg>
    <p:spTree>
      <p:nvGrpSpPr>
        <p:cNvPr id="70" name="Shape 70"/>
        <p:cNvGrpSpPr/>
        <p:nvPr/>
      </p:nvGrpSpPr>
      <p:grpSpPr>
        <a:xfrm>
          <a:off x="0" y="0"/>
          <a:ext cx="0" cy="0"/>
          <a:chOff x="0" y="0"/>
          <a:chExt cx="0" cy="0"/>
        </a:xfrm>
      </p:grpSpPr>
      <p:sp>
        <p:nvSpPr>
          <p:cNvPr id="71" name="Google Shape;71;p17"/>
          <p:cNvSpPr/>
          <p:nvPr>
            <p:ph idx="2" type="pic"/>
          </p:nvPr>
        </p:nvSpPr>
        <p:spPr>
          <a:xfrm>
            <a:off x="383625" y="1328875"/>
            <a:ext cx="1789200" cy="2277900"/>
          </a:xfrm>
          <a:prstGeom prst="ellipse">
            <a:avLst/>
          </a:prstGeom>
          <a:noFill/>
          <a:ln cap="flat" cmpd="sng" w="9525">
            <a:solidFill>
              <a:srgbClr val="000000"/>
            </a:solidFill>
            <a:prstDash val="solid"/>
            <a:round/>
            <a:headEnd len="sm" w="sm" type="none"/>
            <a:tailEnd len="sm" w="sm" type="none"/>
          </a:ln>
        </p:spPr>
      </p:sp>
      <p:sp>
        <p:nvSpPr>
          <p:cNvPr id="72" name="Google Shape;72;p17"/>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73" name="Google Shape;73;p17"/>
          <p:cNvSpPr/>
          <p:nvPr/>
        </p:nvSpPr>
        <p:spPr>
          <a:xfrm>
            <a:off x="27510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74" name="Google Shape;74;p17"/>
          <p:cNvSpPr/>
          <p:nvPr/>
        </p:nvSpPr>
        <p:spPr>
          <a:xfrm>
            <a:off x="27510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100">
              <a:latin typeface="DM Sans"/>
              <a:ea typeface="DM Sans"/>
              <a:cs typeface="DM Sans"/>
              <a:sym typeface="DM Sans"/>
            </a:endParaRPr>
          </a:p>
        </p:txBody>
      </p:sp>
      <p:sp>
        <p:nvSpPr>
          <p:cNvPr id="75" name="Google Shape;75;p17"/>
          <p:cNvSpPr/>
          <p:nvPr/>
        </p:nvSpPr>
        <p:spPr>
          <a:xfrm>
            <a:off x="2477850"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76" name="Google Shape;76;p17"/>
          <p:cNvSpPr/>
          <p:nvPr/>
        </p:nvSpPr>
        <p:spPr>
          <a:xfrm>
            <a:off x="467272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77" name="Google Shape;77;p17"/>
          <p:cNvSpPr/>
          <p:nvPr/>
        </p:nvSpPr>
        <p:spPr>
          <a:xfrm>
            <a:off x="6875475" y="4251701"/>
            <a:ext cx="1998300" cy="606900"/>
          </a:xfrm>
          <a:prstGeom prst="roundRect">
            <a:avLst>
              <a:gd fmla="val 17449" name="adj"/>
            </a:avLst>
          </a:prstGeom>
          <a:solidFill>
            <a:schemeClr val="lt1"/>
          </a:solidFill>
          <a:ln cap="flat" cmpd="sng" w="9525">
            <a:solidFill>
              <a:schemeClr val="dk1"/>
            </a:solidFill>
            <a:prstDash val="solid"/>
            <a:round/>
            <a:headEnd len="sm" w="sm" type="none"/>
            <a:tailEnd len="sm" w="sm" type="none"/>
          </a:ln>
        </p:spPr>
        <p:txBody>
          <a:bodyPr anchorCtr="0" anchor="ctr" bIns="91425" lIns="0" spcFirstLastPara="1" rIns="0" wrap="square" tIns="91425">
            <a:noAutofit/>
          </a:bodyPr>
          <a:lstStyle/>
          <a:p>
            <a:pPr indent="0" lvl="0" marL="0" rtl="0" algn="ctr">
              <a:lnSpc>
                <a:spcPct val="90000"/>
              </a:lnSpc>
              <a:spcBef>
                <a:spcPts val="0"/>
              </a:spcBef>
              <a:spcAft>
                <a:spcPts val="0"/>
              </a:spcAft>
              <a:buNone/>
            </a:pPr>
            <a:r>
              <a:t/>
            </a:r>
            <a:endParaRPr sz="600">
              <a:latin typeface="DM Sans"/>
              <a:ea typeface="DM Sans"/>
              <a:cs typeface="DM Sans"/>
              <a:sym typeface="DM Sans"/>
            </a:endParaRPr>
          </a:p>
        </p:txBody>
      </p:sp>
      <p:sp>
        <p:nvSpPr>
          <p:cNvPr id="78" name="Google Shape;78;p17"/>
          <p:cNvSpPr/>
          <p:nvPr/>
        </p:nvSpPr>
        <p:spPr>
          <a:xfrm>
            <a:off x="2477850"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79" name="Google Shape;79;p17"/>
          <p:cNvSpPr/>
          <p:nvPr/>
        </p:nvSpPr>
        <p:spPr>
          <a:xfrm>
            <a:off x="4676663"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80" name="Google Shape;80;p17"/>
          <p:cNvSpPr/>
          <p:nvPr/>
        </p:nvSpPr>
        <p:spPr>
          <a:xfrm>
            <a:off x="6875475" y="3790950"/>
            <a:ext cx="1998300" cy="3489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81" name="Google Shape;81;p1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82" name="Google Shape;82;p17"/>
          <p:cNvSpPr txBox="1"/>
          <p:nvPr>
            <p:ph idx="1" type="subTitle"/>
          </p:nvPr>
        </p:nvSpPr>
        <p:spPr>
          <a:xfrm>
            <a:off x="274950"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83" name="Google Shape;83;p17"/>
          <p:cNvSpPr txBox="1"/>
          <p:nvPr>
            <p:ph idx="3" type="subTitle"/>
          </p:nvPr>
        </p:nvSpPr>
        <p:spPr>
          <a:xfrm>
            <a:off x="2475813"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84" name="Google Shape;84;p17"/>
          <p:cNvSpPr txBox="1"/>
          <p:nvPr>
            <p:ph idx="4" type="subTitle"/>
          </p:nvPr>
        </p:nvSpPr>
        <p:spPr>
          <a:xfrm>
            <a:off x="467563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85" name="Google Shape;85;p17"/>
          <p:cNvSpPr txBox="1"/>
          <p:nvPr>
            <p:ph idx="5" type="subTitle"/>
          </p:nvPr>
        </p:nvSpPr>
        <p:spPr>
          <a:xfrm>
            <a:off x="6875488" y="3791100"/>
            <a:ext cx="19983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86" name="Google Shape;86;p17"/>
          <p:cNvSpPr txBox="1"/>
          <p:nvPr>
            <p:ph idx="6" type="subTitle"/>
          </p:nvPr>
        </p:nvSpPr>
        <p:spPr>
          <a:xfrm>
            <a:off x="2749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87" name="Google Shape;87;p17"/>
          <p:cNvSpPr txBox="1"/>
          <p:nvPr>
            <p:ph idx="7" type="subTitle"/>
          </p:nvPr>
        </p:nvSpPr>
        <p:spPr>
          <a:xfrm>
            <a:off x="2477850"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88" name="Google Shape;88;p17"/>
          <p:cNvSpPr txBox="1"/>
          <p:nvPr>
            <p:ph idx="8" type="subTitle"/>
          </p:nvPr>
        </p:nvSpPr>
        <p:spPr>
          <a:xfrm>
            <a:off x="4676663"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89" name="Google Shape;89;p17"/>
          <p:cNvSpPr txBox="1"/>
          <p:nvPr>
            <p:ph idx="9" type="subTitle"/>
          </p:nvPr>
        </p:nvSpPr>
        <p:spPr>
          <a:xfrm>
            <a:off x="6867588" y="4251700"/>
            <a:ext cx="1998300" cy="606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M Sans"/>
              <a:buNone/>
              <a:defRPr sz="1100">
                <a:latin typeface="DM Sans"/>
                <a:ea typeface="DM Sans"/>
                <a:cs typeface="DM Sans"/>
                <a:sym typeface="DM Sans"/>
              </a:defRPr>
            </a:lvl1pPr>
            <a:lvl2pPr lvl="1" algn="ctr">
              <a:spcBef>
                <a:spcPts val="0"/>
              </a:spcBef>
              <a:spcAft>
                <a:spcPts val="0"/>
              </a:spcAft>
              <a:buSzPts val="1100"/>
              <a:buFont typeface="DM Sans"/>
              <a:buNone/>
              <a:defRPr sz="1100"/>
            </a:lvl2pPr>
            <a:lvl3pPr lvl="2" algn="ctr">
              <a:spcBef>
                <a:spcPts val="0"/>
              </a:spcBef>
              <a:spcAft>
                <a:spcPts val="0"/>
              </a:spcAft>
              <a:buSzPts val="1100"/>
              <a:buFont typeface="DM Sans"/>
              <a:buNone/>
              <a:defRPr sz="1100"/>
            </a:lvl3pPr>
            <a:lvl4pPr lvl="3" algn="ctr">
              <a:spcBef>
                <a:spcPts val="0"/>
              </a:spcBef>
              <a:spcAft>
                <a:spcPts val="0"/>
              </a:spcAft>
              <a:buSzPts val="1100"/>
              <a:buFont typeface="DM Sans"/>
              <a:buNone/>
              <a:defRPr sz="1100"/>
            </a:lvl4pPr>
            <a:lvl5pPr lvl="4" algn="ctr">
              <a:spcBef>
                <a:spcPts val="0"/>
              </a:spcBef>
              <a:spcAft>
                <a:spcPts val="0"/>
              </a:spcAft>
              <a:buSzPts val="1100"/>
              <a:buFont typeface="DM Sans"/>
              <a:buNone/>
              <a:defRPr sz="1100"/>
            </a:lvl5pPr>
            <a:lvl6pPr lvl="5" algn="ctr">
              <a:spcBef>
                <a:spcPts val="0"/>
              </a:spcBef>
              <a:spcAft>
                <a:spcPts val="0"/>
              </a:spcAft>
              <a:buSzPts val="1100"/>
              <a:buFont typeface="DM Sans"/>
              <a:buNone/>
              <a:defRPr sz="1100"/>
            </a:lvl6pPr>
            <a:lvl7pPr lvl="6" algn="ctr">
              <a:spcBef>
                <a:spcPts val="0"/>
              </a:spcBef>
              <a:spcAft>
                <a:spcPts val="0"/>
              </a:spcAft>
              <a:buSzPts val="1100"/>
              <a:buFont typeface="DM Sans"/>
              <a:buNone/>
              <a:defRPr sz="1100"/>
            </a:lvl7pPr>
            <a:lvl8pPr lvl="7" algn="ctr">
              <a:spcBef>
                <a:spcPts val="0"/>
              </a:spcBef>
              <a:spcAft>
                <a:spcPts val="0"/>
              </a:spcAft>
              <a:buSzPts val="1100"/>
              <a:buFont typeface="DM Sans"/>
              <a:buNone/>
              <a:defRPr sz="1100"/>
            </a:lvl8pPr>
            <a:lvl9pPr lvl="8" algn="ctr">
              <a:spcBef>
                <a:spcPts val="0"/>
              </a:spcBef>
              <a:spcAft>
                <a:spcPts val="0"/>
              </a:spcAft>
              <a:buSzPts val="1100"/>
              <a:buFont typeface="DM Sans"/>
              <a:buNone/>
              <a:defRPr sz="1100"/>
            </a:lvl9pPr>
          </a:lstStyle>
          <a:p/>
        </p:txBody>
      </p:sp>
      <p:sp>
        <p:nvSpPr>
          <p:cNvPr id="90" name="Google Shape;90;p17"/>
          <p:cNvSpPr/>
          <p:nvPr>
            <p:ph idx="13" type="pic"/>
          </p:nvPr>
        </p:nvSpPr>
        <p:spPr>
          <a:xfrm>
            <a:off x="2579800" y="1328875"/>
            <a:ext cx="1789200" cy="2277900"/>
          </a:xfrm>
          <a:prstGeom prst="ellipse">
            <a:avLst/>
          </a:prstGeom>
          <a:noFill/>
          <a:ln cap="flat" cmpd="sng" w="9525">
            <a:solidFill>
              <a:srgbClr val="000000"/>
            </a:solidFill>
            <a:prstDash val="solid"/>
            <a:round/>
            <a:headEnd len="sm" w="sm" type="none"/>
            <a:tailEnd len="sm" w="sm" type="none"/>
          </a:ln>
        </p:spPr>
      </p:sp>
      <p:sp>
        <p:nvSpPr>
          <p:cNvPr id="91" name="Google Shape;91;p17"/>
          <p:cNvSpPr/>
          <p:nvPr>
            <p:ph idx="14" type="pic"/>
          </p:nvPr>
        </p:nvSpPr>
        <p:spPr>
          <a:xfrm>
            <a:off x="4775975" y="1328875"/>
            <a:ext cx="1789200" cy="2277900"/>
          </a:xfrm>
          <a:prstGeom prst="ellipse">
            <a:avLst/>
          </a:prstGeom>
          <a:noFill/>
          <a:ln cap="flat" cmpd="sng" w="9525">
            <a:solidFill>
              <a:srgbClr val="000000"/>
            </a:solidFill>
            <a:prstDash val="solid"/>
            <a:round/>
            <a:headEnd len="sm" w="sm" type="none"/>
            <a:tailEnd len="sm" w="sm" type="none"/>
          </a:ln>
        </p:spPr>
      </p:sp>
      <p:sp>
        <p:nvSpPr>
          <p:cNvPr id="92" name="Google Shape;92;p17"/>
          <p:cNvSpPr/>
          <p:nvPr>
            <p:ph idx="15" type="pic"/>
          </p:nvPr>
        </p:nvSpPr>
        <p:spPr>
          <a:xfrm>
            <a:off x="6972150" y="1328875"/>
            <a:ext cx="1789200" cy="2277900"/>
          </a:xfrm>
          <a:prstGeom prst="ellipse">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93" name="Shape 93"/>
        <p:cNvGrpSpPr/>
        <p:nvPr/>
      </p:nvGrpSpPr>
      <p:grpSpPr>
        <a:xfrm>
          <a:off x="0" y="0"/>
          <a:ext cx="0" cy="0"/>
          <a:chOff x="0" y="0"/>
          <a:chExt cx="0" cy="0"/>
        </a:xfrm>
      </p:grpSpPr>
      <p:sp>
        <p:nvSpPr>
          <p:cNvPr id="94" name="Google Shape;94;p1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95" name="Google Shape;95;p18"/>
          <p:cNvSpPr/>
          <p:nvPr/>
        </p:nvSpPr>
        <p:spPr>
          <a:xfrm>
            <a:off x="1655875" y="13481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96" name="Google Shape;96;p18"/>
          <p:cNvSpPr/>
          <p:nvPr/>
        </p:nvSpPr>
        <p:spPr>
          <a:xfrm>
            <a:off x="1655875" y="21003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97" name="Google Shape;97;p18"/>
          <p:cNvSpPr/>
          <p:nvPr/>
        </p:nvSpPr>
        <p:spPr>
          <a:xfrm>
            <a:off x="1655875" y="28370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98" name="Google Shape;98;p18"/>
          <p:cNvSpPr/>
          <p:nvPr/>
        </p:nvSpPr>
        <p:spPr>
          <a:xfrm>
            <a:off x="1655875" y="3573669"/>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200">
              <a:solidFill>
                <a:schemeClr val="dk1"/>
              </a:solidFill>
              <a:latin typeface="DM Sans Light"/>
              <a:ea typeface="DM Sans Light"/>
              <a:cs typeface="DM Sans Light"/>
              <a:sym typeface="DM Sans Light"/>
            </a:endParaRPr>
          </a:p>
        </p:txBody>
      </p:sp>
      <p:sp>
        <p:nvSpPr>
          <p:cNvPr id="99" name="Google Shape;99;p18"/>
          <p:cNvSpPr/>
          <p:nvPr/>
        </p:nvSpPr>
        <p:spPr>
          <a:xfrm>
            <a:off x="1655875" y="4315525"/>
            <a:ext cx="72180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100" name="Google Shape;100;p18"/>
          <p:cNvSpPr/>
          <p:nvPr/>
        </p:nvSpPr>
        <p:spPr>
          <a:xfrm>
            <a:off x="274950" y="13480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101" name="Google Shape;101;p18"/>
          <p:cNvSpPr/>
          <p:nvPr/>
        </p:nvSpPr>
        <p:spPr>
          <a:xfrm>
            <a:off x="274950" y="2092550"/>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102" name="Google Shape;102;p18"/>
          <p:cNvSpPr/>
          <p:nvPr/>
        </p:nvSpPr>
        <p:spPr>
          <a:xfrm>
            <a:off x="274950" y="28370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l">
              <a:lnSpc>
                <a:spcPct val="90000"/>
              </a:lnSpc>
              <a:spcBef>
                <a:spcPts val="0"/>
              </a:spcBef>
              <a:spcAft>
                <a:spcPts val="0"/>
              </a:spcAft>
              <a:buNone/>
            </a:pPr>
            <a:r>
              <a:t/>
            </a:r>
            <a:endParaRPr sz="100"/>
          </a:p>
        </p:txBody>
      </p:sp>
      <p:sp>
        <p:nvSpPr>
          <p:cNvPr id="103" name="Google Shape;103;p18"/>
          <p:cNvSpPr/>
          <p:nvPr/>
        </p:nvSpPr>
        <p:spPr>
          <a:xfrm>
            <a:off x="274950" y="357367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04" name="Google Shape;104;p18"/>
          <p:cNvSpPr/>
          <p:nvPr/>
        </p:nvSpPr>
        <p:spPr>
          <a:xfrm>
            <a:off x="274950" y="4310325"/>
            <a:ext cx="11979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105" name="Google Shape;105;p1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06" name="Google Shape;106;p18"/>
          <p:cNvSpPr txBox="1"/>
          <p:nvPr>
            <p:ph idx="1" type="subTitle"/>
          </p:nvPr>
        </p:nvSpPr>
        <p:spPr>
          <a:xfrm>
            <a:off x="1655875" y="13480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07" name="Google Shape;107;p18"/>
          <p:cNvSpPr txBox="1"/>
          <p:nvPr>
            <p:ph idx="2" type="subTitle"/>
          </p:nvPr>
        </p:nvSpPr>
        <p:spPr>
          <a:xfrm>
            <a:off x="1655875" y="2092550"/>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08" name="Google Shape;108;p18"/>
          <p:cNvSpPr txBox="1"/>
          <p:nvPr>
            <p:ph idx="3" type="subTitle"/>
          </p:nvPr>
        </p:nvSpPr>
        <p:spPr>
          <a:xfrm>
            <a:off x="1655875" y="28370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09" name="Google Shape;109;p18"/>
          <p:cNvSpPr txBox="1"/>
          <p:nvPr>
            <p:ph idx="4" type="subTitle"/>
          </p:nvPr>
        </p:nvSpPr>
        <p:spPr>
          <a:xfrm>
            <a:off x="1655875" y="357627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10" name="Google Shape;110;p18"/>
          <p:cNvSpPr txBox="1"/>
          <p:nvPr>
            <p:ph idx="5" type="subTitle"/>
          </p:nvPr>
        </p:nvSpPr>
        <p:spPr>
          <a:xfrm>
            <a:off x="1655875" y="4315525"/>
            <a:ext cx="72180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None/>
              <a:defRPr sz="2200"/>
            </a:lvl1pPr>
            <a:lvl2pPr lvl="1">
              <a:spcBef>
                <a:spcPts val="0"/>
              </a:spcBef>
              <a:spcAft>
                <a:spcPts val="0"/>
              </a:spcAft>
              <a:buSzPts val="2200"/>
              <a:buFont typeface="DM Sans Light"/>
              <a:buNone/>
              <a:defRPr sz="2200">
                <a:latin typeface="DM Sans Light"/>
                <a:ea typeface="DM Sans Light"/>
                <a:cs typeface="DM Sans Light"/>
                <a:sym typeface="DM Sans Light"/>
              </a:defRPr>
            </a:lvl2pPr>
            <a:lvl3pPr lvl="2">
              <a:spcBef>
                <a:spcPts val="0"/>
              </a:spcBef>
              <a:spcAft>
                <a:spcPts val="0"/>
              </a:spcAft>
              <a:buSzPts val="2200"/>
              <a:buFont typeface="DM Sans Light"/>
              <a:buNone/>
              <a:defRPr sz="2200">
                <a:latin typeface="DM Sans Light"/>
                <a:ea typeface="DM Sans Light"/>
                <a:cs typeface="DM Sans Light"/>
                <a:sym typeface="DM Sans Light"/>
              </a:defRPr>
            </a:lvl3pPr>
            <a:lvl4pPr lvl="3">
              <a:spcBef>
                <a:spcPts val="0"/>
              </a:spcBef>
              <a:spcAft>
                <a:spcPts val="0"/>
              </a:spcAft>
              <a:buSzPts val="2200"/>
              <a:buFont typeface="DM Sans Light"/>
              <a:buNone/>
              <a:defRPr sz="2200">
                <a:latin typeface="DM Sans Light"/>
                <a:ea typeface="DM Sans Light"/>
                <a:cs typeface="DM Sans Light"/>
                <a:sym typeface="DM Sans Light"/>
              </a:defRPr>
            </a:lvl4pPr>
            <a:lvl5pPr lvl="4">
              <a:spcBef>
                <a:spcPts val="0"/>
              </a:spcBef>
              <a:spcAft>
                <a:spcPts val="0"/>
              </a:spcAft>
              <a:buSzPts val="2200"/>
              <a:buFont typeface="DM Sans Light"/>
              <a:buNone/>
              <a:defRPr sz="2200">
                <a:latin typeface="DM Sans Light"/>
                <a:ea typeface="DM Sans Light"/>
                <a:cs typeface="DM Sans Light"/>
                <a:sym typeface="DM Sans Light"/>
              </a:defRPr>
            </a:lvl5pPr>
            <a:lvl6pPr lvl="5">
              <a:spcBef>
                <a:spcPts val="0"/>
              </a:spcBef>
              <a:spcAft>
                <a:spcPts val="0"/>
              </a:spcAft>
              <a:buSzPts val="2200"/>
              <a:buFont typeface="DM Sans Light"/>
              <a:buNone/>
              <a:defRPr sz="2200">
                <a:latin typeface="DM Sans Light"/>
                <a:ea typeface="DM Sans Light"/>
                <a:cs typeface="DM Sans Light"/>
                <a:sym typeface="DM Sans Light"/>
              </a:defRPr>
            </a:lvl6pPr>
            <a:lvl7pPr lvl="6">
              <a:spcBef>
                <a:spcPts val="0"/>
              </a:spcBef>
              <a:spcAft>
                <a:spcPts val="0"/>
              </a:spcAft>
              <a:buSzPts val="2200"/>
              <a:buFont typeface="DM Sans Light"/>
              <a:buNone/>
              <a:defRPr sz="2200">
                <a:latin typeface="DM Sans Light"/>
                <a:ea typeface="DM Sans Light"/>
                <a:cs typeface="DM Sans Light"/>
                <a:sym typeface="DM Sans Light"/>
              </a:defRPr>
            </a:lvl7pPr>
            <a:lvl8pPr lvl="7">
              <a:spcBef>
                <a:spcPts val="0"/>
              </a:spcBef>
              <a:spcAft>
                <a:spcPts val="0"/>
              </a:spcAft>
              <a:buSzPts val="2200"/>
              <a:buFont typeface="DM Sans Light"/>
              <a:buNone/>
              <a:defRPr sz="2200">
                <a:latin typeface="DM Sans Light"/>
                <a:ea typeface="DM Sans Light"/>
                <a:cs typeface="DM Sans Light"/>
                <a:sym typeface="DM Sans Light"/>
              </a:defRPr>
            </a:lvl8pPr>
            <a:lvl9pPr lvl="8">
              <a:spcBef>
                <a:spcPts val="0"/>
              </a:spcBef>
              <a:spcAft>
                <a:spcPts val="0"/>
              </a:spcAft>
              <a:buSzPts val="2200"/>
              <a:buFont typeface="DM Sans Light"/>
              <a:buNone/>
              <a:defRPr sz="2200">
                <a:latin typeface="DM Sans Light"/>
                <a:ea typeface="DM Sans Light"/>
                <a:cs typeface="DM Sans Light"/>
                <a:sym typeface="DM Sans Light"/>
              </a:defRPr>
            </a:lvl9pPr>
          </a:lstStyle>
          <a:p/>
        </p:txBody>
      </p:sp>
      <p:sp>
        <p:nvSpPr>
          <p:cNvPr id="111" name="Google Shape;111;p18"/>
          <p:cNvSpPr txBox="1"/>
          <p:nvPr>
            <p:ph idx="6" type="subTitle"/>
          </p:nvPr>
        </p:nvSpPr>
        <p:spPr>
          <a:xfrm flipH="1">
            <a:off x="91975" y="13690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12" name="Google Shape;112;p18"/>
          <p:cNvSpPr txBox="1"/>
          <p:nvPr>
            <p:ph idx="7" type="subTitle"/>
          </p:nvPr>
        </p:nvSpPr>
        <p:spPr>
          <a:xfrm flipH="1">
            <a:off x="91975" y="211354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13" name="Google Shape;113;p18"/>
          <p:cNvSpPr txBox="1"/>
          <p:nvPr>
            <p:ph idx="8" type="subTitle"/>
          </p:nvPr>
        </p:nvSpPr>
        <p:spPr>
          <a:xfrm flipH="1">
            <a:off x="91975" y="28540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14" name="Google Shape;114;p18"/>
          <p:cNvSpPr txBox="1"/>
          <p:nvPr>
            <p:ph idx="9" type="subTitle"/>
          </p:nvPr>
        </p:nvSpPr>
        <p:spPr>
          <a:xfrm flipH="1">
            <a:off x="91975" y="35926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115" name="Google Shape;115;p18"/>
          <p:cNvSpPr txBox="1"/>
          <p:nvPr>
            <p:ph idx="13" type="subTitle"/>
          </p:nvPr>
        </p:nvSpPr>
        <p:spPr>
          <a:xfrm flipH="1">
            <a:off x="91975" y="4336485"/>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1">
  <p:cSld name="CUSTOM_4">
    <p:bg>
      <p:bgPr>
        <a:solidFill>
          <a:schemeClr val="dk2"/>
        </a:solidFill>
      </p:bgPr>
    </p:bg>
    <p:spTree>
      <p:nvGrpSpPr>
        <p:cNvPr id="116" name="Shape 116"/>
        <p:cNvGrpSpPr/>
        <p:nvPr/>
      </p:nvGrpSpPr>
      <p:grpSpPr>
        <a:xfrm>
          <a:off x="0" y="0"/>
          <a:ext cx="0" cy="0"/>
          <a:chOff x="0" y="0"/>
          <a:chExt cx="0" cy="0"/>
        </a:xfrm>
      </p:grpSpPr>
      <p:sp>
        <p:nvSpPr>
          <p:cNvPr id="117" name="Google Shape;117;p19"/>
          <p:cNvSpPr/>
          <p:nvPr>
            <p:ph idx="2" type="pic"/>
          </p:nvPr>
        </p:nvSpPr>
        <p:spPr>
          <a:xfrm>
            <a:off x="4676850" y="279050"/>
            <a:ext cx="4201200" cy="4573800"/>
          </a:xfrm>
          <a:prstGeom prst="roundRect">
            <a:avLst>
              <a:gd fmla="val 4826" name="adj"/>
            </a:avLst>
          </a:prstGeom>
          <a:noFill/>
          <a:ln cap="flat" cmpd="sng" w="9525">
            <a:solidFill>
              <a:schemeClr val="dk1"/>
            </a:solidFill>
            <a:prstDash val="solid"/>
            <a:round/>
            <a:headEnd len="sm" w="sm" type="none"/>
            <a:tailEnd len="sm" w="sm" type="none"/>
          </a:ln>
        </p:spPr>
      </p:sp>
      <p:sp>
        <p:nvSpPr>
          <p:cNvPr id="118" name="Google Shape;118;p19"/>
          <p:cNvSpPr/>
          <p:nvPr/>
        </p:nvSpPr>
        <p:spPr>
          <a:xfrm>
            <a:off x="274950" y="1164975"/>
            <a:ext cx="42012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19" name="Google Shape;119;p19"/>
          <p:cNvSpPr txBox="1"/>
          <p:nvPr>
            <p:ph idx="1" type="body"/>
          </p:nvPr>
        </p:nvSpPr>
        <p:spPr>
          <a:xfrm>
            <a:off x="510325" y="1412150"/>
            <a:ext cx="37332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0" name="Google Shape;120;p19"/>
          <p:cNvSpPr/>
          <p:nvPr/>
        </p:nvSpPr>
        <p:spPr>
          <a:xfrm>
            <a:off x="274950" y="284775"/>
            <a:ext cx="4201200" cy="704400"/>
          </a:xfrm>
          <a:prstGeom prst="roundRect">
            <a:avLst>
              <a:gd fmla="val 25275"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400"/>
          </a:p>
        </p:txBody>
      </p:sp>
      <p:sp>
        <p:nvSpPr>
          <p:cNvPr id="121" name="Google Shape;121;p19"/>
          <p:cNvSpPr txBox="1"/>
          <p:nvPr>
            <p:ph type="title"/>
          </p:nvPr>
        </p:nvSpPr>
        <p:spPr>
          <a:xfrm>
            <a:off x="272650" y="327125"/>
            <a:ext cx="4201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22" name="Google Shape;122;p19"/>
          <p:cNvSpPr/>
          <p:nvPr/>
        </p:nvSpPr>
        <p:spPr>
          <a:xfrm>
            <a:off x="8008325" y="109825"/>
            <a:ext cx="1018200" cy="3957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23" name="Google Shape;123;p19"/>
          <p:cNvSpPr txBox="1"/>
          <p:nvPr>
            <p:ph idx="3" type="subTitle"/>
          </p:nvPr>
        </p:nvSpPr>
        <p:spPr>
          <a:xfrm>
            <a:off x="8008325"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2">
  <p:cSld name="CUSTOM_5">
    <p:bg>
      <p:bgPr>
        <a:solidFill>
          <a:schemeClr val="lt2"/>
        </a:solidFill>
      </p:bgPr>
    </p:bg>
    <p:spTree>
      <p:nvGrpSpPr>
        <p:cNvPr id="124" name="Shape 124"/>
        <p:cNvGrpSpPr/>
        <p:nvPr/>
      </p:nvGrpSpPr>
      <p:grpSpPr>
        <a:xfrm>
          <a:off x="0" y="0"/>
          <a:ext cx="0" cy="0"/>
          <a:chOff x="0" y="0"/>
          <a:chExt cx="0" cy="0"/>
        </a:xfrm>
      </p:grpSpPr>
      <p:sp>
        <p:nvSpPr>
          <p:cNvPr id="125" name="Google Shape;125;p20"/>
          <p:cNvSpPr/>
          <p:nvPr>
            <p:ph idx="2" type="pic"/>
          </p:nvPr>
        </p:nvSpPr>
        <p:spPr>
          <a:xfrm>
            <a:off x="6781525" y="279050"/>
            <a:ext cx="2096400" cy="4573800"/>
          </a:xfrm>
          <a:prstGeom prst="roundRect">
            <a:avLst>
              <a:gd fmla="val 9650" name="adj"/>
            </a:avLst>
          </a:prstGeom>
          <a:noFill/>
          <a:ln cap="flat" cmpd="sng" w="9525">
            <a:solidFill>
              <a:schemeClr val="dk1"/>
            </a:solidFill>
            <a:prstDash val="solid"/>
            <a:round/>
            <a:headEnd len="sm" w="sm" type="none"/>
            <a:tailEnd len="sm" w="sm" type="none"/>
          </a:ln>
        </p:spPr>
      </p:sp>
      <p:sp>
        <p:nvSpPr>
          <p:cNvPr id="126" name="Google Shape;126;p20"/>
          <p:cNvSpPr/>
          <p:nvPr/>
        </p:nvSpPr>
        <p:spPr>
          <a:xfrm>
            <a:off x="274950" y="1164975"/>
            <a:ext cx="63045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27" name="Google Shape;127;p20"/>
          <p:cNvSpPr txBox="1"/>
          <p:nvPr>
            <p:ph idx="1" type="body"/>
          </p:nvPr>
        </p:nvSpPr>
        <p:spPr>
          <a:xfrm>
            <a:off x="552284" y="1335950"/>
            <a:ext cx="5739600" cy="31737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28" name="Google Shape;128;p20"/>
          <p:cNvSpPr/>
          <p:nvPr/>
        </p:nvSpPr>
        <p:spPr>
          <a:xfrm>
            <a:off x="274950" y="284775"/>
            <a:ext cx="34179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29" name="Google Shape;129;p20"/>
          <p:cNvSpPr txBox="1"/>
          <p:nvPr>
            <p:ph type="title"/>
          </p:nvPr>
        </p:nvSpPr>
        <p:spPr>
          <a:xfrm>
            <a:off x="272650" y="327125"/>
            <a:ext cx="34179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30" name="Google Shape;130;p20"/>
          <p:cNvSpPr/>
          <p:nvPr/>
        </p:nvSpPr>
        <p:spPr>
          <a:xfrm>
            <a:off x="3890600" y="284775"/>
            <a:ext cx="2688900" cy="7044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31" name="Google Shape;131;p20"/>
          <p:cNvSpPr txBox="1"/>
          <p:nvPr>
            <p:ph idx="3" type="subTitle"/>
          </p:nvPr>
        </p:nvSpPr>
        <p:spPr>
          <a:xfrm>
            <a:off x="3890675"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orybook 3">
  <p:cSld name="CUSTOM_6">
    <p:spTree>
      <p:nvGrpSpPr>
        <p:cNvPr id="132" name="Shape 132"/>
        <p:cNvGrpSpPr/>
        <p:nvPr/>
      </p:nvGrpSpPr>
      <p:grpSpPr>
        <a:xfrm>
          <a:off x="0" y="0"/>
          <a:ext cx="0" cy="0"/>
          <a:chOff x="0" y="0"/>
          <a:chExt cx="0" cy="0"/>
        </a:xfrm>
      </p:grpSpPr>
      <p:sp>
        <p:nvSpPr>
          <p:cNvPr id="133" name="Google Shape;133;p21"/>
          <p:cNvSpPr/>
          <p:nvPr/>
        </p:nvSpPr>
        <p:spPr>
          <a:xfrm>
            <a:off x="274950" y="1164975"/>
            <a:ext cx="85989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34" name="Google Shape;134;p21"/>
          <p:cNvSpPr txBox="1"/>
          <p:nvPr>
            <p:ph idx="1" type="body"/>
          </p:nvPr>
        </p:nvSpPr>
        <p:spPr>
          <a:xfrm>
            <a:off x="552275" y="1405150"/>
            <a:ext cx="80604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35" name="Google Shape;135;p21"/>
          <p:cNvSpPr/>
          <p:nvPr/>
        </p:nvSpPr>
        <p:spPr>
          <a:xfrm>
            <a:off x="274950" y="284775"/>
            <a:ext cx="5719200" cy="70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36" name="Google Shape;136;p21"/>
          <p:cNvSpPr/>
          <p:nvPr/>
        </p:nvSpPr>
        <p:spPr>
          <a:xfrm>
            <a:off x="6184900" y="284775"/>
            <a:ext cx="26889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37" name="Google Shape;137;p21"/>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38" name="Google Shape;138;p21"/>
          <p:cNvSpPr/>
          <p:nvPr/>
        </p:nvSpPr>
        <p:spPr>
          <a:xfrm>
            <a:off x="109155" y="109825"/>
            <a:ext cx="1018200" cy="3957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139" name="Google Shape;139;p21"/>
          <p:cNvSpPr txBox="1"/>
          <p:nvPr>
            <p:ph idx="2" type="subTitle"/>
          </p:nvPr>
        </p:nvSpPr>
        <p:spPr>
          <a:xfrm>
            <a:off x="109150" y="109825"/>
            <a:ext cx="10182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1"/>
          <p:cNvSpPr txBox="1"/>
          <p:nvPr>
            <p:ph idx="3" type="subTitle"/>
          </p:nvPr>
        </p:nvSpPr>
        <p:spPr>
          <a:xfrm>
            <a:off x="6184900" y="284775"/>
            <a:ext cx="26889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p:cSld name="CUSTOM_7">
    <p:bg>
      <p:bgPr>
        <a:solidFill>
          <a:schemeClr val="dk2"/>
        </a:solidFill>
      </p:bgPr>
    </p:bg>
    <p:spTree>
      <p:nvGrpSpPr>
        <p:cNvPr id="141" name="Shape 141"/>
        <p:cNvGrpSpPr/>
        <p:nvPr/>
      </p:nvGrpSpPr>
      <p:grpSpPr>
        <a:xfrm>
          <a:off x="0" y="0"/>
          <a:ext cx="0" cy="0"/>
          <a:chOff x="0" y="0"/>
          <a:chExt cx="0" cy="0"/>
        </a:xfrm>
      </p:grpSpPr>
      <p:sp>
        <p:nvSpPr>
          <p:cNvPr id="142" name="Google Shape;142;p22"/>
          <p:cNvSpPr/>
          <p:nvPr>
            <p:ph idx="2" type="pic"/>
          </p:nvPr>
        </p:nvSpPr>
        <p:spPr>
          <a:xfrm>
            <a:off x="27495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43" name="Google Shape;143;p22"/>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44" name="Google Shape;144;p22"/>
          <p:cNvSpPr/>
          <p:nvPr/>
        </p:nvSpPr>
        <p:spPr>
          <a:xfrm>
            <a:off x="2547100" y="1164975"/>
            <a:ext cx="6326700" cy="3693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45" name="Google Shape;145;p22"/>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46" name="Google Shape;146;p22"/>
          <p:cNvSpPr txBox="1"/>
          <p:nvPr/>
        </p:nvSpPr>
        <p:spPr>
          <a:xfrm>
            <a:off x="2840350" y="1414100"/>
            <a:ext cx="5740200" cy="3169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1600">
              <a:latin typeface="DM Sans"/>
              <a:ea typeface="DM Sans"/>
              <a:cs typeface="DM Sans"/>
              <a:sym typeface="DM Sans"/>
            </a:endParaRPr>
          </a:p>
        </p:txBody>
      </p:sp>
      <p:sp>
        <p:nvSpPr>
          <p:cNvPr id="147" name="Google Shape;147;p22"/>
          <p:cNvSpPr txBox="1"/>
          <p:nvPr>
            <p:ph idx="1" type="body"/>
          </p:nvPr>
        </p:nvSpPr>
        <p:spPr>
          <a:xfrm>
            <a:off x="2845275" y="1412150"/>
            <a:ext cx="5732400" cy="3166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48" name="Google Shape;148;p22"/>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49" name="Google Shape;149;p22"/>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Alt">
  <p:cSld name="CUSTOM_7_1">
    <p:bg>
      <p:bgPr>
        <a:solidFill>
          <a:schemeClr val="dk2"/>
        </a:solidFill>
      </p:bgPr>
    </p:bg>
    <p:spTree>
      <p:nvGrpSpPr>
        <p:cNvPr id="150" name="Shape 150"/>
        <p:cNvGrpSpPr/>
        <p:nvPr/>
      </p:nvGrpSpPr>
      <p:grpSpPr>
        <a:xfrm>
          <a:off x="0" y="0"/>
          <a:ext cx="0" cy="0"/>
          <a:chOff x="0" y="0"/>
          <a:chExt cx="0" cy="0"/>
        </a:xfrm>
      </p:grpSpPr>
      <p:sp>
        <p:nvSpPr>
          <p:cNvPr id="151" name="Google Shape;151;p23"/>
          <p:cNvSpPr/>
          <p:nvPr>
            <p:ph idx="2" type="pic"/>
          </p:nvPr>
        </p:nvSpPr>
        <p:spPr>
          <a:xfrm>
            <a:off x="2547100" y="1159275"/>
            <a:ext cx="6326700" cy="3705000"/>
          </a:xfrm>
          <a:prstGeom prst="roundRect">
            <a:avLst>
              <a:gd fmla="val 6538" name="adj"/>
            </a:avLst>
          </a:prstGeom>
          <a:noFill/>
          <a:ln cap="flat" cmpd="sng" w="9525">
            <a:solidFill>
              <a:srgbClr val="000000"/>
            </a:solidFill>
            <a:prstDash val="solid"/>
            <a:round/>
            <a:headEnd len="sm" w="sm" type="none"/>
            <a:tailEnd len="sm" w="sm" type="none"/>
          </a:ln>
        </p:spPr>
      </p:sp>
      <p:sp>
        <p:nvSpPr>
          <p:cNvPr id="152" name="Google Shape;152;p23"/>
          <p:cNvSpPr txBox="1"/>
          <p:nvPr>
            <p:ph idx="1" type="body"/>
          </p:nvPr>
        </p:nvSpPr>
        <p:spPr>
          <a:xfrm>
            <a:off x="496375" y="1377200"/>
            <a:ext cx="1663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53" name="Google Shape;153;p23"/>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54" name="Google Shape;154;p23"/>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55" name="Google Shape;155;p23"/>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56" name="Google Shape;156;p23"/>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1 Editable">
  <p:cSld name="CUSTOM_7_1_1">
    <p:bg>
      <p:bgPr>
        <a:solidFill>
          <a:schemeClr val="dk2"/>
        </a:solidFill>
      </p:bgPr>
    </p:bg>
    <p:spTree>
      <p:nvGrpSpPr>
        <p:cNvPr id="157" name="Shape 157"/>
        <p:cNvGrpSpPr/>
        <p:nvPr/>
      </p:nvGrpSpPr>
      <p:grpSpPr>
        <a:xfrm>
          <a:off x="0" y="0"/>
          <a:ext cx="0" cy="0"/>
          <a:chOff x="0" y="0"/>
          <a:chExt cx="0" cy="0"/>
        </a:xfrm>
      </p:grpSpPr>
      <p:sp>
        <p:nvSpPr>
          <p:cNvPr id="158" name="Google Shape;158;p24"/>
          <p:cNvSpPr/>
          <p:nvPr>
            <p:ph idx="2" type="pic"/>
          </p:nvPr>
        </p:nvSpPr>
        <p:spPr>
          <a:xfrm>
            <a:off x="4672600" y="1159275"/>
            <a:ext cx="4201200" cy="3705000"/>
          </a:xfrm>
          <a:prstGeom prst="roundRect">
            <a:avLst>
              <a:gd fmla="val 6294" name="adj"/>
            </a:avLst>
          </a:prstGeom>
          <a:noFill/>
          <a:ln cap="flat" cmpd="sng" w="9525">
            <a:solidFill>
              <a:srgbClr val="000000"/>
            </a:solidFill>
            <a:prstDash val="solid"/>
            <a:round/>
            <a:headEnd len="sm" w="sm" type="none"/>
            <a:tailEnd len="sm" w="sm" type="none"/>
          </a:ln>
        </p:spPr>
      </p:sp>
      <p:sp>
        <p:nvSpPr>
          <p:cNvPr id="159" name="Google Shape;159;p24"/>
          <p:cNvSpPr txBox="1"/>
          <p:nvPr>
            <p:ph idx="1" type="body"/>
          </p:nvPr>
        </p:nvSpPr>
        <p:spPr>
          <a:xfrm>
            <a:off x="496375" y="1377200"/>
            <a:ext cx="3772800" cy="325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60" name="Google Shape;160;p24"/>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61" name="Google Shape;161;p24"/>
          <p:cNvSpPr/>
          <p:nvPr/>
        </p:nvSpPr>
        <p:spPr>
          <a:xfrm>
            <a:off x="274950" y="2847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62" name="Google Shape;162;p24"/>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63" name="Google Shape;163;p24"/>
          <p:cNvSpPr txBox="1"/>
          <p:nvPr>
            <p:ph idx="3" type="subTitle"/>
          </p:nvPr>
        </p:nvSpPr>
        <p:spPr>
          <a:xfrm>
            <a:off x="27495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2">
  <p:cSld name="CUSTOM_8">
    <p:bg>
      <p:bgPr>
        <a:solidFill>
          <a:schemeClr val="lt2"/>
        </a:solidFill>
      </p:bgPr>
    </p:bg>
    <p:spTree>
      <p:nvGrpSpPr>
        <p:cNvPr id="164" name="Shape 164"/>
        <p:cNvGrpSpPr/>
        <p:nvPr/>
      </p:nvGrpSpPr>
      <p:grpSpPr>
        <a:xfrm>
          <a:off x="0" y="0"/>
          <a:ext cx="0" cy="0"/>
          <a:chOff x="0" y="0"/>
          <a:chExt cx="0" cy="0"/>
        </a:xfrm>
      </p:grpSpPr>
      <p:sp>
        <p:nvSpPr>
          <p:cNvPr id="165" name="Google Shape;165;p25"/>
          <p:cNvSpPr/>
          <p:nvPr>
            <p:ph idx="2" type="pic"/>
          </p:nvPr>
        </p:nvSpPr>
        <p:spPr>
          <a:xfrm>
            <a:off x="6777400" y="11592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66" name="Google Shape;166;p25"/>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67" name="Google Shape;167;p25"/>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68" name="Google Shape;168;p25"/>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69" name="Google Shape;169;p25"/>
          <p:cNvSpPr/>
          <p:nvPr/>
        </p:nvSpPr>
        <p:spPr>
          <a:xfrm>
            <a:off x="6777400" y="2847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70" name="Google Shape;170;p25"/>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71" name="Google Shape;171;p25"/>
          <p:cNvSpPr txBox="1"/>
          <p:nvPr>
            <p:ph idx="3" type="subTitle"/>
          </p:nvPr>
        </p:nvSpPr>
        <p:spPr>
          <a:xfrm>
            <a:off x="6777400" y="2847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3">
  <p:cSld name="CUSTOM_9">
    <p:spTree>
      <p:nvGrpSpPr>
        <p:cNvPr id="172" name="Shape 172"/>
        <p:cNvGrpSpPr/>
        <p:nvPr/>
      </p:nvGrpSpPr>
      <p:grpSpPr>
        <a:xfrm>
          <a:off x="0" y="0"/>
          <a:ext cx="0" cy="0"/>
          <a:chOff x="0" y="0"/>
          <a:chExt cx="0" cy="0"/>
        </a:xfrm>
      </p:grpSpPr>
      <p:sp>
        <p:nvSpPr>
          <p:cNvPr id="173" name="Google Shape;173;p26"/>
          <p:cNvSpPr/>
          <p:nvPr>
            <p:ph idx="2" type="pic"/>
          </p:nvPr>
        </p:nvSpPr>
        <p:spPr>
          <a:xfrm>
            <a:off x="27495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74" name="Google Shape;174;p26"/>
          <p:cNvSpPr/>
          <p:nvPr/>
        </p:nvSpPr>
        <p:spPr>
          <a:xfrm>
            <a:off x="2547100" y="1164975"/>
            <a:ext cx="6326700" cy="3693600"/>
          </a:xfrm>
          <a:prstGeom prst="roundRect">
            <a:avLst>
              <a:gd fmla="val 5734"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75" name="Google Shape;175;p26"/>
          <p:cNvSpPr txBox="1"/>
          <p:nvPr>
            <p:ph idx="1" type="body"/>
          </p:nvPr>
        </p:nvSpPr>
        <p:spPr>
          <a:xfrm>
            <a:off x="2819407" y="1323219"/>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76" name="Google Shape;176;p26"/>
          <p:cNvSpPr/>
          <p:nvPr/>
        </p:nvSpPr>
        <p:spPr>
          <a:xfrm>
            <a:off x="2547100" y="284775"/>
            <a:ext cx="6326700" cy="70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77" name="Google Shape;177;p26"/>
          <p:cNvSpPr/>
          <p:nvPr/>
        </p:nvSpPr>
        <p:spPr>
          <a:xfrm>
            <a:off x="274950" y="4154175"/>
            <a:ext cx="2096400" cy="704400"/>
          </a:xfrm>
          <a:prstGeom prst="ellipse">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78" name="Google Shape;178;p26"/>
          <p:cNvSpPr txBox="1"/>
          <p:nvPr>
            <p:ph type="title"/>
          </p:nvPr>
        </p:nvSpPr>
        <p:spPr>
          <a:xfrm>
            <a:off x="254710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79" name="Google Shape;179;p26"/>
          <p:cNvSpPr txBox="1"/>
          <p:nvPr>
            <p:ph idx="3" type="subTitle"/>
          </p:nvPr>
        </p:nvSpPr>
        <p:spPr>
          <a:xfrm>
            <a:off x="27495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4">
  <p:cSld name="CUSTOM_10">
    <p:bg>
      <p:bgPr>
        <a:solidFill>
          <a:schemeClr val="accent2"/>
        </a:solidFill>
      </p:bgPr>
    </p:bg>
    <p:spTree>
      <p:nvGrpSpPr>
        <p:cNvPr id="180" name="Shape 180"/>
        <p:cNvGrpSpPr/>
        <p:nvPr/>
      </p:nvGrpSpPr>
      <p:grpSpPr>
        <a:xfrm>
          <a:off x="0" y="0"/>
          <a:ext cx="0" cy="0"/>
          <a:chOff x="0" y="0"/>
          <a:chExt cx="0" cy="0"/>
        </a:xfrm>
      </p:grpSpPr>
      <p:sp>
        <p:nvSpPr>
          <p:cNvPr id="181" name="Google Shape;181;p27"/>
          <p:cNvSpPr/>
          <p:nvPr/>
        </p:nvSpPr>
        <p:spPr>
          <a:xfrm>
            <a:off x="274950" y="1164975"/>
            <a:ext cx="6326700" cy="3693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82" name="Google Shape;182;p27"/>
          <p:cNvSpPr txBox="1"/>
          <p:nvPr>
            <p:ph idx="1" type="body"/>
          </p:nvPr>
        </p:nvSpPr>
        <p:spPr>
          <a:xfrm>
            <a:off x="559275" y="1335950"/>
            <a:ext cx="5760300" cy="3180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83" name="Google Shape;183;p27"/>
          <p:cNvSpPr/>
          <p:nvPr>
            <p:ph idx="2" type="pic"/>
          </p:nvPr>
        </p:nvSpPr>
        <p:spPr>
          <a:xfrm>
            <a:off x="6777400" y="284775"/>
            <a:ext cx="2096400" cy="3705000"/>
          </a:xfrm>
          <a:prstGeom prst="roundRect">
            <a:avLst>
              <a:gd fmla="val 11005" name="adj"/>
            </a:avLst>
          </a:prstGeom>
          <a:noFill/>
          <a:ln cap="flat" cmpd="sng" w="9525">
            <a:solidFill>
              <a:srgbClr val="000000"/>
            </a:solidFill>
            <a:prstDash val="solid"/>
            <a:round/>
            <a:headEnd len="sm" w="sm" type="none"/>
            <a:tailEnd len="sm" w="sm" type="none"/>
          </a:ln>
        </p:spPr>
      </p:sp>
      <p:sp>
        <p:nvSpPr>
          <p:cNvPr id="184" name="Google Shape;184;p27"/>
          <p:cNvSpPr/>
          <p:nvPr/>
        </p:nvSpPr>
        <p:spPr>
          <a:xfrm>
            <a:off x="274950" y="284775"/>
            <a:ext cx="6326700" cy="70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185" name="Google Shape;185;p27"/>
          <p:cNvSpPr/>
          <p:nvPr/>
        </p:nvSpPr>
        <p:spPr>
          <a:xfrm>
            <a:off x="6777400" y="4154175"/>
            <a:ext cx="2096400" cy="7044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300"/>
          </a:p>
        </p:txBody>
      </p:sp>
      <p:sp>
        <p:nvSpPr>
          <p:cNvPr id="186" name="Google Shape;186;p2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187" name="Google Shape;187;p27"/>
          <p:cNvSpPr txBox="1"/>
          <p:nvPr>
            <p:ph idx="3" type="subTitle"/>
          </p:nvPr>
        </p:nvSpPr>
        <p:spPr>
          <a:xfrm>
            <a:off x="6777400" y="4154175"/>
            <a:ext cx="2096400" cy="7044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b="1" sz="13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1">
    <p:bg>
      <p:bgPr>
        <a:solidFill>
          <a:schemeClr val="dk2"/>
        </a:solidFill>
      </p:bgPr>
    </p:bg>
    <p:spTree>
      <p:nvGrpSpPr>
        <p:cNvPr id="188" name="Shape 188"/>
        <p:cNvGrpSpPr/>
        <p:nvPr/>
      </p:nvGrpSpPr>
      <p:grpSpPr>
        <a:xfrm>
          <a:off x="0" y="0"/>
          <a:ext cx="0" cy="0"/>
          <a:chOff x="0" y="0"/>
          <a:chExt cx="0" cy="0"/>
        </a:xfrm>
      </p:grpSpPr>
      <p:sp>
        <p:nvSpPr>
          <p:cNvPr id="189" name="Google Shape;189;p28"/>
          <p:cNvSpPr/>
          <p:nvPr/>
        </p:nvSpPr>
        <p:spPr>
          <a:xfrm>
            <a:off x="4672650" y="1348125"/>
            <a:ext cx="4201200" cy="3510600"/>
          </a:xfrm>
          <a:prstGeom prst="roundRect">
            <a:avLst>
              <a:gd fmla="val 5734"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0" name="Google Shape;190;p28"/>
          <p:cNvSpPr txBox="1"/>
          <p:nvPr>
            <p:ph idx="1" type="body"/>
          </p:nvPr>
        </p:nvSpPr>
        <p:spPr>
          <a:xfrm>
            <a:off x="49010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1" name="Google Shape;191;p28"/>
          <p:cNvSpPr/>
          <p:nvPr/>
        </p:nvSpPr>
        <p:spPr>
          <a:xfrm>
            <a:off x="274950" y="1348125"/>
            <a:ext cx="4201200" cy="3510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2" name="Google Shape;192;p28"/>
          <p:cNvSpPr txBox="1"/>
          <p:nvPr>
            <p:ph idx="2" type="body"/>
          </p:nvPr>
        </p:nvSpPr>
        <p:spPr>
          <a:xfrm>
            <a:off x="5033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3" name="Google Shape;193;p2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194" name="Google Shape;194;p2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Page 6">
  <p:cSld name="CUSTOM_12">
    <p:bg>
      <p:bgPr>
        <a:solidFill>
          <a:schemeClr val="lt2"/>
        </a:solidFill>
      </p:bgPr>
    </p:bg>
    <p:spTree>
      <p:nvGrpSpPr>
        <p:cNvPr id="195" name="Shape 195"/>
        <p:cNvGrpSpPr/>
        <p:nvPr/>
      </p:nvGrpSpPr>
      <p:grpSpPr>
        <a:xfrm>
          <a:off x="0" y="0"/>
          <a:ext cx="0" cy="0"/>
          <a:chOff x="0" y="0"/>
          <a:chExt cx="0" cy="0"/>
        </a:xfrm>
      </p:grpSpPr>
      <p:sp>
        <p:nvSpPr>
          <p:cNvPr id="196" name="Google Shape;196;p29"/>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197" name="Google Shape;197;p29"/>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198" name="Google Shape;198;p29"/>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199" name="Google Shape;199;p29"/>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00" name="Google Shape;200;p29"/>
          <p:cNvSpPr/>
          <p:nvPr/>
        </p:nvSpPr>
        <p:spPr>
          <a:xfrm>
            <a:off x="7318600" y="109825"/>
            <a:ext cx="1705500" cy="3957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09725">
            <a:noAutofit/>
          </a:bodyPr>
          <a:lstStyle/>
          <a:p>
            <a:pPr indent="0" lvl="0" marL="0" rtl="0" algn="ctr">
              <a:lnSpc>
                <a:spcPct val="90000"/>
              </a:lnSpc>
              <a:spcBef>
                <a:spcPts val="0"/>
              </a:spcBef>
              <a:spcAft>
                <a:spcPts val="0"/>
              </a:spcAft>
              <a:buNone/>
            </a:pPr>
            <a:r>
              <a:t/>
            </a:r>
            <a:endParaRPr sz="100"/>
          </a:p>
        </p:txBody>
      </p:sp>
      <p:sp>
        <p:nvSpPr>
          <p:cNvPr id="201" name="Google Shape;201;p2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02" name="Google Shape;202;p29"/>
          <p:cNvSpPr txBox="1"/>
          <p:nvPr>
            <p:ph idx="3" type="subTitle"/>
          </p:nvPr>
        </p:nvSpPr>
        <p:spPr>
          <a:xfrm>
            <a:off x="7318600" y="109825"/>
            <a:ext cx="1705500" cy="395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100"/>
              <a:buFont typeface="Della Respira"/>
              <a:buNone/>
              <a:defRPr b="1" sz="1100">
                <a:latin typeface="Della Respira"/>
                <a:ea typeface="Della Respira"/>
                <a:cs typeface="Della Respira"/>
                <a:sym typeface="Della Respira"/>
              </a:defRPr>
            </a:lvl1pPr>
            <a:lvl2pPr lvl="1">
              <a:spcBef>
                <a:spcPts val="0"/>
              </a:spcBef>
              <a:spcAft>
                <a:spcPts val="0"/>
              </a:spcAft>
              <a:buSzPts val="1300"/>
              <a:buNone/>
              <a:defRPr sz="1300"/>
            </a:lvl2pPr>
            <a:lvl3pPr lvl="2">
              <a:spcBef>
                <a:spcPts val="0"/>
              </a:spcBef>
              <a:spcAft>
                <a:spcPts val="0"/>
              </a:spcAft>
              <a:buSzPts val="1300"/>
              <a:buNone/>
              <a:defRPr sz="1300"/>
            </a:lvl3pPr>
            <a:lvl4pPr lvl="3">
              <a:spcBef>
                <a:spcPts val="0"/>
              </a:spcBef>
              <a:spcAft>
                <a:spcPts val="0"/>
              </a:spcAft>
              <a:buSzPts val="1300"/>
              <a:buNone/>
              <a:defRPr sz="1300"/>
            </a:lvl4pPr>
            <a:lvl5pPr lvl="4">
              <a:spcBef>
                <a:spcPts val="0"/>
              </a:spcBef>
              <a:spcAft>
                <a:spcPts val="0"/>
              </a:spcAft>
              <a:buSzPts val="1300"/>
              <a:buNone/>
              <a:defRPr sz="1300"/>
            </a:lvl5pPr>
            <a:lvl6pPr lvl="5">
              <a:spcBef>
                <a:spcPts val="0"/>
              </a:spcBef>
              <a:spcAft>
                <a:spcPts val="0"/>
              </a:spcAft>
              <a:buSzPts val="1300"/>
              <a:buNone/>
              <a:defRPr sz="1300"/>
            </a:lvl6pPr>
            <a:lvl7pPr lvl="6">
              <a:spcBef>
                <a:spcPts val="0"/>
              </a:spcBef>
              <a:spcAft>
                <a:spcPts val="0"/>
              </a:spcAft>
              <a:buSzPts val="1300"/>
              <a:buNone/>
              <a:defRPr sz="1300"/>
            </a:lvl7pPr>
            <a:lvl8pPr lvl="7">
              <a:spcBef>
                <a:spcPts val="0"/>
              </a:spcBef>
              <a:spcAft>
                <a:spcPts val="0"/>
              </a:spcAft>
              <a:buSzPts val="1300"/>
              <a:buNone/>
              <a:defRPr sz="1300"/>
            </a:lvl8pPr>
            <a:lvl9pPr lvl="8">
              <a:spcBef>
                <a:spcPts val="0"/>
              </a:spcBef>
              <a:spcAft>
                <a:spcPts val="0"/>
              </a:spcAft>
              <a:buSzPts val="1300"/>
              <a:buNone/>
              <a:defRPr sz="13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p:cSld name="CUSTOM_13">
    <p:bg>
      <p:bgPr>
        <a:solidFill>
          <a:schemeClr val="dk2"/>
        </a:solidFill>
      </p:bgPr>
    </p:bg>
    <p:spTree>
      <p:nvGrpSpPr>
        <p:cNvPr id="203" name="Shape 203"/>
        <p:cNvGrpSpPr/>
        <p:nvPr/>
      </p:nvGrpSpPr>
      <p:grpSpPr>
        <a:xfrm>
          <a:off x="0" y="0"/>
          <a:ext cx="0" cy="0"/>
          <a:chOff x="0" y="0"/>
          <a:chExt cx="0" cy="0"/>
        </a:xfrm>
      </p:grpSpPr>
      <p:sp>
        <p:nvSpPr>
          <p:cNvPr id="204" name="Google Shape;204;p30"/>
          <p:cNvSpPr/>
          <p:nvPr>
            <p:ph idx="2"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205" name="Google Shape;205;p30"/>
          <p:cNvSpPr/>
          <p:nvPr/>
        </p:nvSpPr>
        <p:spPr>
          <a:xfrm>
            <a:off x="274950" y="1348125"/>
            <a:ext cx="62859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06" name="Google Shape;206;p30"/>
          <p:cNvSpPr txBox="1"/>
          <p:nvPr>
            <p:ph idx="1" type="body"/>
          </p:nvPr>
        </p:nvSpPr>
        <p:spPr>
          <a:xfrm>
            <a:off x="494800" y="1503725"/>
            <a:ext cx="58377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7" name="Google Shape;207;p30"/>
          <p:cNvSpPr/>
          <p:nvPr/>
        </p:nvSpPr>
        <p:spPr>
          <a:xfrm>
            <a:off x="274950" y="284775"/>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08" name="Google Shape;208;p30"/>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lide 2">
  <p:cSld name="CUSTOM_14">
    <p:bg>
      <p:bgPr>
        <a:solidFill>
          <a:schemeClr val="lt2"/>
        </a:solidFill>
      </p:bgPr>
    </p:bg>
    <p:spTree>
      <p:nvGrpSpPr>
        <p:cNvPr id="209" name="Shape 209"/>
        <p:cNvGrpSpPr/>
        <p:nvPr/>
      </p:nvGrpSpPr>
      <p:grpSpPr>
        <a:xfrm>
          <a:off x="0" y="0"/>
          <a:ext cx="0" cy="0"/>
          <a:chOff x="0" y="0"/>
          <a:chExt cx="0" cy="0"/>
        </a:xfrm>
      </p:grpSpPr>
      <p:sp>
        <p:nvSpPr>
          <p:cNvPr id="210" name="Google Shape;210;p31"/>
          <p:cNvSpPr/>
          <p:nvPr/>
        </p:nvSpPr>
        <p:spPr>
          <a:xfrm>
            <a:off x="274950" y="284775"/>
            <a:ext cx="8598900" cy="854400"/>
          </a:xfrm>
          <a:prstGeom prst="roundRect">
            <a:avLst>
              <a:gd fmla="val 25275"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11" name="Google Shape;211;p31"/>
          <p:cNvSpPr/>
          <p:nvPr/>
        </p:nvSpPr>
        <p:spPr>
          <a:xfrm>
            <a:off x="1134750" y="4315525"/>
            <a:ext cx="5434200" cy="5433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latin typeface="DM Sans Light"/>
              <a:ea typeface="DM Sans Light"/>
              <a:cs typeface="DM Sans Light"/>
              <a:sym typeface="DM Sans Light"/>
            </a:endParaRPr>
          </a:p>
        </p:txBody>
      </p:sp>
      <p:sp>
        <p:nvSpPr>
          <p:cNvPr id="212" name="Google Shape;212;p31"/>
          <p:cNvSpPr/>
          <p:nvPr/>
        </p:nvSpPr>
        <p:spPr>
          <a:xfrm>
            <a:off x="274950" y="134807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Clr>
                <a:schemeClr val="dk1"/>
              </a:buClr>
              <a:buSzPts val="1100"/>
              <a:buNone/>
            </a:pPr>
            <a:r>
              <a:t/>
            </a:r>
            <a:endParaRPr sz="100"/>
          </a:p>
        </p:txBody>
      </p:sp>
      <p:sp>
        <p:nvSpPr>
          <p:cNvPr id="213" name="Google Shape;213;p31"/>
          <p:cNvSpPr/>
          <p:nvPr/>
        </p:nvSpPr>
        <p:spPr>
          <a:xfrm>
            <a:off x="274950" y="28370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214" name="Google Shape;214;p31"/>
          <p:cNvSpPr/>
          <p:nvPr/>
        </p:nvSpPr>
        <p:spPr>
          <a:xfrm>
            <a:off x="274950" y="4310325"/>
            <a:ext cx="669300" cy="5433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37150">
            <a:noAutofit/>
          </a:bodyPr>
          <a:lstStyle/>
          <a:p>
            <a:pPr indent="0" lvl="0" marL="0" rtl="0" algn="ctr">
              <a:lnSpc>
                <a:spcPct val="90000"/>
              </a:lnSpc>
              <a:spcBef>
                <a:spcPts val="0"/>
              </a:spcBef>
              <a:spcAft>
                <a:spcPts val="0"/>
              </a:spcAft>
              <a:buNone/>
            </a:pPr>
            <a:r>
              <a:t/>
            </a:r>
            <a:endParaRPr sz="100"/>
          </a:p>
        </p:txBody>
      </p:sp>
      <p:sp>
        <p:nvSpPr>
          <p:cNvPr id="215" name="Google Shape;215;p31"/>
          <p:cNvSpPr/>
          <p:nvPr/>
        </p:nvSpPr>
        <p:spPr>
          <a:xfrm>
            <a:off x="1134750" y="1338000"/>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Clr>
                <a:schemeClr val="dk1"/>
              </a:buClr>
              <a:buSzPts val="1100"/>
              <a:buNone/>
            </a:pPr>
            <a:r>
              <a:t/>
            </a:r>
            <a:endParaRPr sz="1600">
              <a:solidFill>
                <a:schemeClr val="dk1"/>
              </a:solidFill>
              <a:latin typeface="DM Sans Light"/>
              <a:ea typeface="DM Sans Light"/>
              <a:cs typeface="DM Sans Light"/>
              <a:sym typeface="DM Sans Light"/>
            </a:endParaRPr>
          </a:p>
        </p:txBody>
      </p:sp>
      <p:sp>
        <p:nvSpPr>
          <p:cNvPr id="216" name="Google Shape;216;p31"/>
          <p:cNvSpPr/>
          <p:nvPr/>
        </p:nvSpPr>
        <p:spPr>
          <a:xfrm>
            <a:off x="1134750" y="2826762"/>
            <a:ext cx="5434200" cy="1300200"/>
          </a:xfrm>
          <a:prstGeom prst="roundRect">
            <a:avLst>
              <a:gd fmla="val 16928" name="adj"/>
            </a:avLst>
          </a:prstGeom>
          <a:solidFill>
            <a:schemeClr val="dk2"/>
          </a:solidFill>
          <a:ln cap="flat" cmpd="sng" w="9525">
            <a:solidFill>
              <a:schemeClr val="dk1"/>
            </a:solidFill>
            <a:prstDash val="solid"/>
            <a:round/>
            <a:headEnd len="sm" w="sm" type="none"/>
            <a:tailEnd len="sm" w="sm" type="none"/>
          </a:ln>
        </p:spPr>
        <p:txBody>
          <a:bodyPr anchorCtr="0" anchor="ctr" bIns="91425" lIns="182875" spcFirstLastPara="1" rIns="182875" wrap="square" tIns="91425">
            <a:noAutofit/>
          </a:bodyPr>
          <a:lstStyle/>
          <a:p>
            <a:pPr indent="0" lvl="0" marL="0" rtl="0" algn="ctr">
              <a:spcBef>
                <a:spcPts val="0"/>
              </a:spcBef>
              <a:spcAft>
                <a:spcPts val="0"/>
              </a:spcAft>
              <a:buNone/>
            </a:pPr>
            <a:r>
              <a:t/>
            </a:r>
            <a:endParaRPr sz="1600">
              <a:solidFill>
                <a:schemeClr val="dk1"/>
              </a:solidFill>
              <a:latin typeface="DM Sans Light"/>
              <a:ea typeface="DM Sans Light"/>
              <a:cs typeface="DM Sans Light"/>
              <a:sym typeface="DM Sans Light"/>
            </a:endParaRPr>
          </a:p>
        </p:txBody>
      </p:sp>
      <p:sp>
        <p:nvSpPr>
          <p:cNvPr id="217" name="Google Shape;217;p31"/>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18" name="Google Shape;218;p31"/>
          <p:cNvSpPr txBox="1"/>
          <p:nvPr>
            <p:ph idx="1" type="subTitle"/>
          </p:nvPr>
        </p:nvSpPr>
        <p:spPr>
          <a:xfrm flipH="1">
            <a:off x="-172350" y="1348072"/>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219" name="Google Shape;219;p31"/>
          <p:cNvSpPr txBox="1"/>
          <p:nvPr>
            <p:ph idx="2" type="subTitle"/>
          </p:nvPr>
        </p:nvSpPr>
        <p:spPr>
          <a:xfrm flipH="1">
            <a:off x="-172350" y="28291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220" name="Google Shape;220;p31"/>
          <p:cNvSpPr txBox="1"/>
          <p:nvPr>
            <p:ph idx="3" type="subTitle"/>
          </p:nvPr>
        </p:nvSpPr>
        <p:spPr>
          <a:xfrm flipH="1">
            <a:off x="-172350" y="4315497"/>
            <a:ext cx="1563900" cy="5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Della Respira"/>
              <a:buNone/>
              <a:defRPr b="1" sz="2800">
                <a:latin typeface="Della Respira"/>
                <a:ea typeface="Della Respira"/>
                <a:cs typeface="Della Respira"/>
                <a:sym typeface="Della Respira"/>
              </a:defRPr>
            </a:lvl1pPr>
            <a:lvl2pPr lvl="1">
              <a:spcBef>
                <a:spcPts val="0"/>
              </a:spcBef>
              <a:spcAft>
                <a:spcPts val="0"/>
              </a:spcAft>
              <a:buSzPts val="2800"/>
              <a:buFont typeface="Della Respira"/>
              <a:buNone/>
              <a:defRPr b="1" sz="2800">
                <a:latin typeface="Della Respira"/>
                <a:ea typeface="Della Respira"/>
                <a:cs typeface="Della Respira"/>
                <a:sym typeface="Della Respira"/>
              </a:defRPr>
            </a:lvl2pPr>
            <a:lvl3pPr lvl="2">
              <a:spcBef>
                <a:spcPts val="0"/>
              </a:spcBef>
              <a:spcAft>
                <a:spcPts val="0"/>
              </a:spcAft>
              <a:buSzPts val="2800"/>
              <a:buFont typeface="Della Respira"/>
              <a:buNone/>
              <a:defRPr b="1" sz="2800">
                <a:latin typeface="Della Respira"/>
                <a:ea typeface="Della Respira"/>
                <a:cs typeface="Della Respira"/>
                <a:sym typeface="Della Respira"/>
              </a:defRPr>
            </a:lvl3pPr>
            <a:lvl4pPr lvl="3">
              <a:spcBef>
                <a:spcPts val="0"/>
              </a:spcBef>
              <a:spcAft>
                <a:spcPts val="0"/>
              </a:spcAft>
              <a:buSzPts val="2800"/>
              <a:buFont typeface="Della Respira"/>
              <a:buNone/>
              <a:defRPr b="1" sz="2800">
                <a:latin typeface="Della Respira"/>
                <a:ea typeface="Della Respira"/>
                <a:cs typeface="Della Respira"/>
                <a:sym typeface="Della Respira"/>
              </a:defRPr>
            </a:lvl4pPr>
            <a:lvl5pPr lvl="4">
              <a:spcBef>
                <a:spcPts val="0"/>
              </a:spcBef>
              <a:spcAft>
                <a:spcPts val="0"/>
              </a:spcAft>
              <a:buSzPts val="2800"/>
              <a:buFont typeface="Della Respira"/>
              <a:buNone/>
              <a:defRPr b="1" sz="2800">
                <a:latin typeface="Della Respira"/>
                <a:ea typeface="Della Respira"/>
                <a:cs typeface="Della Respira"/>
                <a:sym typeface="Della Respira"/>
              </a:defRPr>
            </a:lvl5pPr>
            <a:lvl6pPr lvl="5">
              <a:spcBef>
                <a:spcPts val="0"/>
              </a:spcBef>
              <a:spcAft>
                <a:spcPts val="0"/>
              </a:spcAft>
              <a:buSzPts val="2800"/>
              <a:buFont typeface="Della Respira"/>
              <a:buNone/>
              <a:defRPr b="1" sz="2800">
                <a:latin typeface="Della Respira"/>
                <a:ea typeface="Della Respira"/>
                <a:cs typeface="Della Respira"/>
                <a:sym typeface="Della Respira"/>
              </a:defRPr>
            </a:lvl6pPr>
            <a:lvl7pPr lvl="6">
              <a:spcBef>
                <a:spcPts val="0"/>
              </a:spcBef>
              <a:spcAft>
                <a:spcPts val="0"/>
              </a:spcAft>
              <a:buSzPts val="2800"/>
              <a:buFont typeface="Della Respira"/>
              <a:buNone/>
              <a:defRPr b="1" sz="2800">
                <a:latin typeface="Della Respira"/>
                <a:ea typeface="Della Respira"/>
                <a:cs typeface="Della Respira"/>
                <a:sym typeface="Della Respira"/>
              </a:defRPr>
            </a:lvl7pPr>
            <a:lvl8pPr lvl="7">
              <a:spcBef>
                <a:spcPts val="0"/>
              </a:spcBef>
              <a:spcAft>
                <a:spcPts val="0"/>
              </a:spcAft>
              <a:buSzPts val="2800"/>
              <a:buFont typeface="Della Respira"/>
              <a:buNone/>
              <a:defRPr b="1" sz="2800">
                <a:latin typeface="Della Respira"/>
                <a:ea typeface="Della Respira"/>
                <a:cs typeface="Della Respira"/>
                <a:sym typeface="Della Respira"/>
              </a:defRPr>
            </a:lvl8pPr>
            <a:lvl9pPr lvl="8">
              <a:spcBef>
                <a:spcPts val="0"/>
              </a:spcBef>
              <a:spcAft>
                <a:spcPts val="0"/>
              </a:spcAft>
              <a:buSzPts val="2800"/>
              <a:buFont typeface="Della Respira"/>
              <a:buNone/>
              <a:defRPr b="1" sz="2800">
                <a:latin typeface="Della Respira"/>
                <a:ea typeface="Della Respira"/>
                <a:cs typeface="Della Respira"/>
                <a:sym typeface="Della Respira"/>
              </a:defRPr>
            </a:lvl9pPr>
          </a:lstStyle>
          <a:p/>
        </p:txBody>
      </p:sp>
      <p:sp>
        <p:nvSpPr>
          <p:cNvPr id="221" name="Google Shape;221;p31"/>
          <p:cNvSpPr txBox="1"/>
          <p:nvPr>
            <p:ph idx="4" type="body"/>
          </p:nvPr>
        </p:nvSpPr>
        <p:spPr>
          <a:xfrm>
            <a:off x="1134750" y="1348075"/>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22" name="Google Shape;222;p31"/>
          <p:cNvSpPr txBox="1"/>
          <p:nvPr>
            <p:ph idx="5" type="body"/>
          </p:nvPr>
        </p:nvSpPr>
        <p:spPr>
          <a:xfrm>
            <a:off x="1134750" y="2831788"/>
            <a:ext cx="5434200" cy="130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23" name="Google Shape;223;p31"/>
          <p:cNvSpPr txBox="1"/>
          <p:nvPr>
            <p:ph idx="6" type="body"/>
          </p:nvPr>
        </p:nvSpPr>
        <p:spPr>
          <a:xfrm>
            <a:off x="1134750" y="4310313"/>
            <a:ext cx="5434200" cy="5433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224" name="Google Shape;224;p31"/>
          <p:cNvSpPr/>
          <p:nvPr>
            <p:ph idx="7" type="pic"/>
          </p:nvPr>
        </p:nvSpPr>
        <p:spPr>
          <a:xfrm>
            <a:off x="6777400" y="1352225"/>
            <a:ext cx="2096400" cy="3510600"/>
          </a:xfrm>
          <a:prstGeom prst="roundRect">
            <a:avLst>
              <a:gd fmla="val 9180"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p:cSld name="CUSTOM_15">
    <p:bg>
      <p:bgPr>
        <a:solidFill>
          <a:schemeClr val="dk2"/>
        </a:solidFill>
      </p:bgPr>
    </p:bg>
    <p:spTree>
      <p:nvGrpSpPr>
        <p:cNvPr id="225" name="Shape 225"/>
        <p:cNvGrpSpPr/>
        <p:nvPr/>
      </p:nvGrpSpPr>
      <p:grpSpPr>
        <a:xfrm>
          <a:off x="0" y="0"/>
          <a:ext cx="0" cy="0"/>
          <a:chOff x="0" y="0"/>
          <a:chExt cx="0" cy="0"/>
        </a:xfrm>
      </p:grpSpPr>
      <p:sp>
        <p:nvSpPr>
          <p:cNvPr id="226" name="Google Shape;226;p32"/>
          <p:cNvSpPr/>
          <p:nvPr>
            <p:ph idx="2"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227" name="Google Shape;227;p32"/>
          <p:cNvSpPr/>
          <p:nvPr>
            <p:ph idx="3" type="pic"/>
          </p:nvPr>
        </p:nvSpPr>
        <p:spPr>
          <a:xfrm>
            <a:off x="274950" y="323522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228" name="Google Shape;228;p32"/>
          <p:cNvSpPr/>
          <p:nvPr/>
        </p:nvSpPr>
        <p:spPr>
          <a:xfrm>
            <a:off x="274950" y="2144550"/>
            <a:ext cx="8598900" cy="854400"/>
          </a:xfrm>
          <a:prstGeom prst="roundRect">
            <a:avLst>
              <a:gd fmla="val 25275"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29" name="Google Shape;229;p32"/>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over with Names">
  <p:cSld name="CUSTOM_15_1">
    <p:bg>
      <p:bgPr>
        <a:solidFill>
          <a:schemeClr val="lt2"/>
        </a:solidFill>
      </p:bgPr>
    </p:bg>
    <p:spTree>
      <p:nvGrpSpPr>
        <p:cNvPr id="230" name="Shape 230"/>
        <p:cNvGrpSpPr/>
        <p:nvPr/>
      </p:nvGrpSpPr>
      <p:grpSpPr>
        <a:xfrm>
          <a:off x="0" y="0"/>
          <a:ext cx="0" cy="0"/>
          <a:chOff x="0" y="0"/>
          <a:chExt cx="0" cy="0"/>
        </a:xfrm>
      </p:grpSpPr>
      <p:sp>
        <p:nvSpPr>
          <p:cNvPr id="231" name="Google Shape;231;p33"/>
          <p:cNvSpPr/>
          <p:nvPr>
            <p:ph idx="2" type="pic"/>
          </p:nvPr>
        </p:nvSpPr>
        <p:spPr>
          <a:xfrm>
            <a:off x="274950" y="3235225"/>
            <a:ext cx="4191900" cy="1623300"/>
          </a:xfrm>
          <a:prstGeom prst="roundRect">
            <a:avLst>
              <a:gd fmla="val 14452" name="adj"/>
            </a:avLst>
          </a:prstGeom>
          <a:noFill/>
          <a:ln cap="flat" cmpd="sng" w="9525">
            <a:solidFill>
              <a:srgbClr val="000000"/>
            </a:solidFill>
            <a:prstDash val="solid"/>
            <a:round/>
            <a:headEnd len="sm" w="sm" type="none"/>
            <a:tailEnd len="sm" w="sm" type="none"/>
          </a:ln>
        </p:spPr>
      </p:sp>
      <p:sp>
        <p:nvSpPr>
          <p:cNvPr id="232" name="Google Shape;232;p33"/>
          <p:cNvSpPr/>
          <p:nvPr/>
        </p:nvSpPr>
        <p:spPr>
          <a:xfrm>
            <a:off x="274950" y="2144550"/>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33" name="Google Shape;233;p33"/>
          <p:cNvSpPr/>
          <p:nvPr/>
        </p:nvSpPr>
        <p:spPr>
          <a:xfrm>
            <a:off x="4681900" y="3235222"/>
            <a:ext cx="4191900" cy="1623300"/>
          </a:xfrm>
          <a:prstGeom prst="roundRect">
            <a:avLst>
              <a:gd fmla="val 1692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25000"/>
              </a:lnSpc>
              <a:spcBef>
                <a:spcPts val="0"/>
              </a:spcBef>
              <a:spcAft>
                <a:spcPts val="0"/>
              </a:spcAft>
              <a:buNone/>
            </a:pPr>
            <a:r>
              <a:t/>
            </a:r>
            <a:endParaRPr b="1">
              <a:solidFill>
                <a:schemeClr val="dk1"/>
              </a:solidFill>
              <a:latin typeface="Della Respira"/>
              <a:ea typeface="Della Respira"/>
              <a:cs typeface="Della Respira"/>
              <a:sym typeface="Della Respira"/>
            </a:endParaRPr>
          </a:p>
        </p:txBody>
      </p:sp>
      <p:sp>
        <p:nvSpPr>
          <p:cNvPr id="234" name="Google Shape;234;p33"/>
          <p:cNvSpPr txBox="1"/>
          <p:nvPr>
            <p:ph type="title"/>
          </p:nvPr>
        </p:nvSpPr>
        <p:spPr>
          <a:xfrm>
            <a:off x="272650" y="2189271"/>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35" name="Google Shape;235;p33"/>
          <p:cNvSpPr txBox="1"/>
          <p:nvPr>
            <p:ph idx="1" type="subTitle"/>
          </p:nvPr>
        </p:nvSpPr>
        <p:spPr>
          <a:xfrm>
            <a:off x="4681900" y="3235225"/>
            <a:ext cx="4191900" cy="162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Font typeface="Della Respira"/>
              <a:buNone/>
              <a:defRPr sz="14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33"/>
          <p:cNvSpPr/>
          <p:nvPr>
            <p:ph idx="3" type="pic"/>
          </p:nvPr>
        </p:nvSpPr>
        <p:spPr>
          <a:xfrm>
            <a:off x="274950" y="284975"/>
            <a:ext cx="8598900" cy="1623300"/>
          </a:xfrm>
          <a:prstGeom prst="roundRect">
            <a:avLst>
              <a:gd fmla="val 14452"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solidFill>
          <a:schemeClr val="accent3"/>
        </a:solidFill>
      </p:bgPr>
    </p:bg>
    <p:spTree>
      <p:nvGrpSpPr>
        <p:cNvPr id="237" name="Shape 23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p:cSld name="CUSTOM_17">
    <p:bg>
      <p:bgPr>
        <a:solidFill>
          <a:schemeClr val="lt2"/>
        </a:solidFill>
      </p:bgPr>
    </p:bg>
    <p:spTree>
      <p:nvGrpSpPr>
        <p:cNvPr id="238" name="Shape 238"/>
        <p:cNvGrpSpPr/>
        <p:nvPr/>
      </p:nvGrpSpPr>
      <p:grpSpPr>
        <a:xfrm>
          <a:off x="0" y="0"/>
          <a:ext cx="0" cy="0"/>
          <a:chOff x="0" y="0"/>
          <a:chExt cx="0" cy="0"/>
        </a:xfrm>
      </p:grpSpPr>
      <p:sp>
        <p:nvSpPr>
          <p:cNvPr id="239" name="Google Shape;239;p35"/>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40" name="Google Shape;240;p35"/>
          <p:cNvSpPr/>
          <p:nvPr/>
        </p:nvSpPr>
        <p:spPr>
          <a:xfrm>
            <a:off x="274950" y="3275914"/>
            <a:ext cx="85989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41" name="Google Shape;241;p35"/>
          <p:cNvSpPr txBox="1"/>
          <p:nvPr>
            <p:ph type="title"/>
          </p:nvPr>
        </p:nvSpPr>
        <p:spPr>
          <a:xfrm>
            <a:off x="274725" y="1531200"/>
            <a:ext cx="85989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
        <p:nvSpPr>
          <p:cNvPr id="242" name="Google Shape;242;p35"/>
          <p:cNvSpPr txBox="1"/>
          <p:nvPr>
            <p:ph idx="1" type="subTitle"/>
          </p:nvPr>
        </p:nvSpPr>
        <p:spPr>
          <a:xfrm>
            <a:off x="279625" y="3283263"/>
            <a:ext cx="8598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7_1">
    <p:spTree>
      <p:nvGrpSpPr>
        <p:cNvPr id="243" name="Shape 243"/>
        <p:cNvGrpSpPr/>
        <p:nvPr/>
      </p:nvGrpSpPr>
      <p:grpSpPr>
        <a:xfrm>
          <a:off x="0" y="0"/>
          <a:ext cx="0" cy="0"/>
          <a:chOff x="0" y="0"/>
          <a:chExt cx="0" cy="0"/>
        </a:xfrm>
      </p:grpSpPr>
      <p:sp>
        <p:nvSpPr>
          <p:cNvPr id="244" name="Google Shape;244;p36"/>
          <p:cNvSpPr/>
          <p:nvPr/>
        </p:nvSpPr>
        <p:spPr>
          <a:xfrm>
            <a:off x="274950" y="1503221"/>
            <a:ext cx="8598900" cy="16212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45" name="Google Shape;245;p36"/>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8">
    <p:bg>
      <p:bgPr>
        <a:solidFill>
          <a:schemeClr val="lt2"/>
        </a:solidFill>
      </p:bgPr>
    </p:bg>
    <p:spTree>
      <p:nvGrpSpPr>
        <p:cNvPr id="246" name="Shape 246"/>
        <p:cNvGrpSpPr/>
        <p:nvPr/>
      </p:nvGrpSpPr>
      <p:grpSpPr>
        <a:xfrm>
          <a:off x="0" y="0"/>
          <a:ext cx="0" cy="0"/>
          <a:chOff x="0" y="0"/>
          <a:chExt cx="0" cy="0"/>
        </a:xfrm>
      </p:grpSpPr>
      <p:sp>
        <p:nvSpPr>
          <p:cNvPr id="247" name="Google Shape;247;p37"/>
          <p:cNvSpPr/>
          <p:nvPr/>
        </p:nvSpPr>
        <p:spPr>
          <a:xfrm>
            <a:off x="274950" y="1164975"/>
            <a:ext cx="6326700" cy="36936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48" name="Google Shape;248;p37"/>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49" name="Google Shape;249;p37"/>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50" name="Google Shape;250;p37"/>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0">
    <p:bg>
      <p:bgPr>
        <a:solidFill>
          <a:schemeClr val="dk2"/>
        </a:solidFill>
      </p:bgPr>
    </p:bg>
    <p:spTree>
      <p:nvGrpSpPr>
        <p:cNvPr id="251" name="Shape 251"/>
        <p:cNvGrpSpPr/>
        <p:nvPr/>
      </p:nvGrpSpPr>
      <p:grpSpPr>
        <a:xfrm>
          <a:off x="0" y="0"/>
          <a:ext cx="0" cy="0"/>
          <a:chOff x="0" y="0"/>
          <a:chExt cx="0" cy="0"/>
        </a:xfrm>
      </p:grpSpPr>
      <p:sp>
        <p:nvSpPr>
          <p:cNvPr id="252" name="Google Shape;252;p38"/>
          <p:cNvSpPr/>
          <p:nvPr/>
        </p:nvSpPr>
        <p:spPr>
          <a:xfrm>
            <a:off x="274950" y="1503221"/>
            <a:ext cx="8598900" cy="1621200"/>
          </a:xfrm>
          <a:prstGeom prst="roundRect">
            <a:avLst>
              <a:gd fmla="val 16667"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53" name="Google Shape;253;p38"/>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21">
    <p:bg>
      <p:bgPr>
        <a:solidFill>
          <a:schemeClr val="lt2"/>
        </a:solidFill>
      </p:bgPr>
    </p:bg>
    <p:spTree>
      <p:nvGrpSpPr>
        <p:cNvPr id="254" name="Shape 254"/>
        <p:cNvGrpSpPr/>
        <p:nvPr/>
      </p:nvGrpSpPr>
      <p:grpSpPr>
        <a:xfrm>
          <a:off x="0" y="0"/>
          <a:ext cx="0" cy="0"/>
          <a:chOff x="0" y="0"/>
          <a:chExt cx="0" cy="0"/>
        </a:xfrm>
      </p:grpSpPr>
      <p:sp>
        <p:nvSpPr>
          <p:cNvPr id="255" name="Google Shape;255;p39"/>
          <p:cNvSpPr/>
          <p:nvPr/>
        </p:nvSpPr>
        <p:spPr>
          <a:xfrm>
            <a:off x="274950" y="1580175"/>
            <a:ext cx="6326700" cy="32784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56" name="Google Shape;256;p39"/>
          <p:cNvSpPr txBox="1"/>
          <p:nvPr>
            <p:ph idx="1" type="body"/>
          </p:nvPr>
        </p:nvSpPr>
        <p:spPr>
          <a:xfrm>
            <a:off x="545275" y="1703050"/>
            <a:ext cx="5795400" cy="29208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7" name="Google Shape;257;p39"/>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58" name="Google Shape;258;p39"/>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59" name="Google Shape;259;p39"/>
          <p:cNvSpPr/>
          <p:nvPr/>
        </p:nvSpPr>
        <p:spPr>
          <a:xfrm>
            <a:off x="274950" y="1102500"/>
            <a:ext cx="6326700" cy="357000"/>
          </a:xfrm>
          <a:prstGeom prst="roundRect">
            <a:avLst>
              <a:gd fmla="val 34148"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100">
              <a:latin typeface="Della Respira"/>
              <a:ea typeface="Della Respira"/>
              <a:cs typeface="Della Respira"/>
              <a:sym typeface="Della Respira"/>
            </a:endParaRPr>
          </a:p>
        </p:txBody>
      </p:sp>
      <p:sp>
        <p:nvSpPr>
          <p:cNvPr id="260" name="Google Shape;260;p39"/>
          <p:cNvSpPr txBox="1"/>
          <p:nvPr>
            <p:ph idx="2" type="subTitle"/>
          </p:nvPr>
        </p:nvSpPr>
        <p:spPr>
          <a:xfrm>
            <a:off x="327025" y="1109850"/>
            <a:ext cx="6231900" cy="357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2">
    <p:bg>
      <p:bgPr>
        <a:solidFill>
          <a:schemeClr val="lt2"/>
        </a:solidFill>
      </p:bgPr>
    </p:bg>
    <p:spTree>
      <p:nvGrpSpPr>
        <p:cNvPr id="261" name="Shape 261"/>
        <p:cNvGrpSpPr/>
        <p:nvPr/>
      </p:nvGrpSpPr>
      <p:grpSpPr>
        <a:xfrm>
          <a:off x="0" y="0"/>
          <a:ext cx="0" cy="0"/>
          <a:chOff x="0" y="0"/>
          <a:chExt cx="0" cy="0"/>
        </a:xfrm>
      </p:grpSpPr>
      <p:sp>
        <p:nvSpPr>
          <p:cNvPr id="262" name="Google Shape;262;p40"/>
          <p:cNvSpPr/>
          <p:nvPr/>
        </p:nvSpPr>
        <p:spPr>
          <a:xfrm>
            <a:off x="274950" y="1503221"/>
            <a:ext cx="8598900" cy="1621200"/>
          </a:xfrm>
          <a:prstGeom prst="roundRect">
            <a:avLst>
              <a:gd fmla="val 16667"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63" name="Google Shape;263;p40"/>
          <p:cNvSpPr txBox="1"/>
          <p:nvPr>
            <p:ph type="title"/>
          </p:nvPr>
        </p:nvSpPr>
        <p:spPr>
          <a:xfrm>
            <a:off x="339150" y="1531200"/>
            <a:ext cx="8470500" cy="1593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23">
    <p:spTree>
      <p:nvGrpSpPr>
        <p:cNvPr id="264" name="Shape 264"/>
        <p:cNvGrpSpPr/>
        <p:nvPr/>
      </p:nvGrpSpPr>
      <p:grpSpPr>
        <a:xfrm>
          <a:off x="0" y="0"/>
          <a:ext cx="0" cy="0"/>
          <a:chOff x="0" y="0"/>
          <a:chExt cx="0" cy="0"/>
        </a:xfrm>
      </p:grpSpPr>
      <p:sp>
        <p:nvSpPr>
          <p:cNvPr id="265" name="Google Shape;265;p41"/>
          <p:cNvSpPr/>
          <p:nvPr/>
        </p:nvSpPr>
        <p:spPr>
          <a:xfrm>
            <a:off x="273650" y="18291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66" name="Google Shape;266;p41"/>
          <p:cNvSpPr txBox="1"/>
          <p:nvPr>
            <p:ph type="title"/>
          </p:nvPr>
        </p:nvSpPr>
        <p:spPr>
          <a:xfrm>
            <a:off x="271350" y="18715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267" name="Google Shape;267;p41"/>
          <p:cNvSpPr/>
          <p:nvPr/>
        </p:nvSpPr>
        <p:spPr>
          <a:xfrm>
            <a:off x="273756" y="2887125"/>
            <a:ext cx="8598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268" name="Google Shape;268;p41"/>
          <p:cNvSpPr txBox="1"/>
          <p:nvPr>
            <p:ph idx="1" type="subTitle"/>
          </p:nvPr>
        </p:nvSpPr>
        <p:spPr>
          <a:xfrm>
            <a:off x="273650" y="2917550"/>
            <a:ext cx="8598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4">
    <p:bg>
      <p:bgPr>
        <a:solidFill>
          <a:schemeClr val="dk2"/>
        </a:solidFill>
      </p:bgPr>
    </p:bg>
    <p:spTree>
      <p:nvGrpSpPr>
        <p:cNvPr id="269" name="Shape 269"/>
        <p:cNvGrpSpPr/>
        <p:nvPr/>
      </p:nvGrpSpPr>
      <p:grpSpPr>
        <a:xfrm>
          <a:off x="0" y="0"/>
          <a:ext cx="0" cy="0"/>
          <a:chOff x="0" y="0"/>
          <a:chExt cx="0" cy="0"/>
        </a:xfrm>
      </p:grpSpPr>
      <p:sp>
        <p:nvSpPr>
          <p:cNvPr id="270" name="Google Shape;270;p42"/>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5">
    <p:spTree>
      <p:nvGrpSpPr>
        <p:cNvPr id="271" name="Shape 271"/>
        <p:cNvGrpSpPr/>
        <p:nvPr/>
      </p:nvGrpSpPr>
      <p:grpSpPr>
        <a:xfrm>
          <a:off x="0" y="0"/>
          <a:ext cx="0" cy="0"/>
          <a:chOff x="0" y="0"/>
          <a:chExt cx="0" cy="0"/>
        </a:xfrm>
      </p:grpSpPr>
      <p:sp>
        <p:nvSpPr>
          <p:cNvPr id="272" name="Google Shape;272;p43"/>
          <p:cNvSpPr txBox="1"/>
          <p:nvPr>
            <p:ph idx="1" type="body"/>
          </p:nvPr>
        </p:nvSpPr>
        <p:spPr>
          <a:xfrm>
            <a:off x="545275" y="1321275"/>
            <a:ext cx="5795400" cy="3306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73" name="Google Shape;273;p43"/>
          <p:cNvSpPr/>
          <p:nvPr/>
        </p:nvSpPr>
        <p:spPr>
          <a:xfrm>
            <a:off x="274950" y="284775"/>
            <a:ext cx="6326700" cy="70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55425">
            <a:noAutofit/>
          </a:bodyPr>
          <a:lstStyle/>
          <a:p>
            <a:pPr indent="0" lvl="0" marL="0" rtl="0" algn="ctr">
              <a:lnSpc>
                <a:spcPct val="90000"/>
              </a:lnSpc>
              <a:spcBef>
                <a:spcPts val="0"/>
              </a:spcBef>
              <a:spcAft>
                <a:spcPts val="0"/>
              </a:spcAft>
              <a:buNone/>
            </a:pPr>
            <a:r>
              <a:t/>
            </a:r>
            <a:endParaRPr sz="200"/>
          </a:p>
        </p:txBody>
      </p:sp>
      <p:sp>
        <p:nvSpPr>
          <p:cNvPr id="274" name="Google Shape;274;p43"/>
          <p:cNvSpPr txBox="1"/>
          <p:nvPr>
            <p:ph type="title"/>
          </p:nvPr>
        </p:nvSpPr>
        <p:spPr>
          <a:xfrm>
            <a:off x="274950" y="327125"/>
            <a:ext cx="6326700" cy="662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6">
    <p:spTree>
      <p:nvGrpSpPr>
        <p:cNvPr id="275" name="Shape 275"/>
        <p:cNvGrpSpPr/>
        <p:nvPr/>
      </p:nvGrpSpPr>
      <p:grpSpPr>
        <a:xfrm>
          <a:off x="0" y="0"/>
          <a:ext cx="0" cy="0"/>
          <a:chOff x="0" y="0"/>
          <a:chExt cx="0" cy="0"/>
        </a:xfrm>
      </p:grpSpPr>
      <p:sp>
        <p:nvSpPr>
          <p:cNvPr id="276" name="Google Shape;276;p44"/>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a:p>
        </p:txBody>
      </p:sp>
      <p:sp>
        <p:nvSpPr>
          <p:cNvPr id="277" name="Google Shape;277;p44"/>
          <p:cNvSpPr/>
          <p:nvPr/>
        </p:nvSpPr>
        <p:spPr>
          <a:xfrm>
            <a:off x="272650" y="134812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78" name="Google Shape;278;p4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4200"/>
              <a:buFont typeface="Della Respira"/>
              <a:buNone/>
              <a:defRPr sz="4200"/>
            </a:lvl2pPr>
            <a:lvl3pPr lvl="2" algn="ctr">
              <a:spcBef>
                <a:spcPts val="0"/>
              </a:spcBef>
              <a:spcAft>
                <a:spcPts val="0"/>
              </a:spcAft>
              <a:buSzPts val="4200"/>
              <a:buFont typeface="Della Respira"/>
              <a:buNone/>
              <a:defRPr sz="4200"/>
            </a:lvl3pPr>
            <a:lvl4pPr lvl="3" algn="ctr">
              <a:spcBef>
                <a:spcPts val="0"/>
              </a:spcBef>
              <a:spcAft>
                <a:spcPts val="0"/>
              </a:spcAft>
              <a:buSzPts val="4200"/>
              <a:buFont typeface="Della Respira"/>
              <a:buNone/>
              <a:defRPr sz="4200"/>
            </a:lvl4pPr>
            <a:lvl5pPr lvl="4" algn="ctr">
              <a:spcBef>
                <a:spcPts val="0"/>
              </a:spcBef>
              <a:spcAft>
                <a:spcPts val="0"/>
              </a:spcAft>
              <a:buSzPts val="4200"/>
              <a:buFont typeface="Della Respira"/>
              <a:buNone/>
              <a:defRPr sz="4200"/>
            </a:lvl5pPr>
            <a:lvl6pPr lvl="5" algn="ctr">
              <a:spcBef>
                <a:spcPts val="0"/>
              </a:spcBef>
              <a:spcAft>
                <a:spcPts val="0"/>
              </a:spcAft>
              <a:buSzPts val="4200"/>
              <a:buFont typeface="Della Respira"/>
              <a:buNone/>
              <a:defRPr sz="4200"/>
            </a:lvl6pPr>
            <a:lvl7pPr lvl="6" algn="ctr">
              <a:spcBef>
                <a:spcPts val="0"/>
              </a:spcBef>
              <a:spcAft>
                <a:spcPts val="0"/>
              </a:spcAft>
              <a:buSzPts val="4200"/>
              <a:buFont typeface="Della Respira"/>
              <a:buNone/>
              <a:defRPr sz="4200"/>
            </a:lvl7pPr>
            <a:lvl8pPr lvl="7" algn="ctr">
              <a:spcBef>
                <a:spcPts val="0"/>
              </a:spcBef>
              <a:spcAft>
                <a:spcPts val="0"/>
              </a:spcAft>
              <a:buSzPts val="4200"/>
              <a:buFont typeface="Della Respira"/>
              <a:buNone/>
              <a:defRPr sz="4200"/>
            </a:lvl8pPr>
            <a:lvl9pPr lvl="8" algn="ctr">
              <a:spcBef>
                <a:spcPts val="0"/>
              </a:spcBef>
              <a:spcAft>
                <a:spcPts val="0"/>
              </a:spcAft>
              <a:buSzPts val="4200"/>
              <a:buFont typeface="Della Respira"/>
              <a:buNone/>
              <a:defRPr sz="4200"/>
            </a:lvl9pPr>
          </a:lstStyle>
          <a:p/>
        </p:txBody>
      </p:sp>
      <p:sp>
        <p:nvSpPr>
          <p:cNvPr id="279" name="Google Shape;279;p44"/>
          <p:cNvSpPr txBox="1"/>
          <p:nvPr>
            <p:ph idx="1" type="subTitle"/>
          </p:nvPr>
        </p:nvSpPr>
        <p:spPr>
          <a:xfrm>
            <a:off x="272650" y="137515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0" name="Google Shape;280;p44"/>
          <p:cNvSpPr/>
          <p:nvPr/>
        </p:nvSpPr>
        <p:spPr>
          <a:xfrm>
            <a:off x="272650" y="196496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1" name="Google Shape;281;p44"/>
          <p:cNvSpPr txBox="1"/>
          <p:nvPr>
            <p:ph idx="2" type="subTitle"/>
          </p:nvPr>
        </p:nvSpPr>
        <p:spPr>
          <a:xfrm>
            <a:off x="272650" y="1991995"/>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2" name="Google Shape;282;p44"/>
          <p:cNvSpPr/>
          <p:nvPr/>
        </p:nvSpPr>
        <p:spPr>
          <a:xfrm>
            <a:off x="272650" y="2581805"/>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3" name="Google Shape;283;p44"/>
          <p:cNvSpPr txBox="1"/>
          <p:nvPr>
            <p:ph idx="3" type="subTitle"/>
          </p:nvPr>
        </p:nvSpPr>
        <p:spPr>
          <a:xfrm>
            <a:off x="272650" y="260883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4" name="Google Shape;284;p44"/>
          <p:cNvSpPr/>
          <p:nvPr/>
        </p:nvSpPr>
        <p:spPr>
          <a:xfrm>
            <a:off x="272650" y="319864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5" name="Google Shape;285;p44"/>
          <p:cNvSpPr txBox="1"/>
          <p:nvPr>
            <p:ph idx="4" type="subTitle"/>
          </p:nvPr>
        </p:nvSpPr>
        <p:spPr>
          <a:xfrm>
            <a:off x="272650" y="322567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6" name="Google Shape;286;p44"/>
          <p:cNvSpPr/>
          <p:nvPr/>
        </p:nvSpPr>
        <p:spPr>
          <a:xfrm>
            <a:off x="272650" y="381548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7" name="Google Shape;287;p44"/>
          <p:cNvSpPr txBox="1"/>
          <p:nvPr>
            <p:ph idx="5" type="subTitle"/>
          </p:nvPr>
        </p:nvSpPr>
        <p:spPr>
          <a:xfrm>
            <a:off x="272650" y="384251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
        <p:nvSpPr>
          <p:cNvPr id="288" name="Google Shape;288;p44"/>
          <p:cNvSpPr/>
          <p:nvPr/>
        </p:nvSpPr>
        <p:spPr>
          <a:xfrm>
            <a:off x="272650" y="4432324"/>
            <a:ext cx="8601300" cy="509700"/>
          </a:xfrm>
          <a:prstGeom prst="roundRect">
            <a:avLst>
              <a:gd fmla="val 32052"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200">
              <a:latin typeface="DM Sans Light"/>
              <a:ea typeface="DM Sans Light"/>
              <a:cs typeface="DM Sans Light"/>
              <a:sym typeface="DM Sans Light"/>
            </a:endParaRPr>
          </a:p>
        </p:txBody>
      </p:sp>
      <p:sp>
        <p:nvSpPr>
          <p:cNvPr id="289" name="Google Shape;289;p44"/>
          <p:cNvSpPr txBox="1"/>
          <p:nvPr>
            <p:ph idx="6" type="subTitle"/>
          </p:nvPr>
        </p:nvSpPr>
        <p:spPr>
          <a:xfrm>
            <a:off x="272650" y="4459354"/>
            <a:ext cx="8601300" cy="474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200"/>
              <a:buFont typeface="Della Respira"/>
              <a:buNone/>
              <a:defRPr sz="2200">
                <a:latin typeface="Della Respira"/>
                <a:ea typeface="Della Respira"/>
                <a:cs typeface="Della Respira"/>
                <a:sym typeface="Della Respira"/>
              </a:defRPr>
            </a:lvl1pPr>
            <a:lvl2pPr lvl="1">
              <a:spcBef>
                <a:spcPts val="0"/>
              </a:spcBef>
              <a:spcAft>
                <a:spcPts val="0"/>
              </a:spcAft>
              <a:buSzPts val="2200"/>
              <a:buFont typeface="Della Respira"/>
              <a:buNone/>
              <a:defRPr sz="2200">
                <a:latin typeface="Della Respira"/>
                <a:ea typeface="Della Respira"/>
                <a:cs typeface="Della Respira"/>
                <a:sym typeface="Della Respira"/>
              </a:defRPr>
            </a:lvl2pPr>
            <a:lvl3pPr lvl="2">
              <a:spcBef>
                <a:spcPts val="0"/>
              </a:spcBef>
              <a:spcAft>
                <a:spcPts val="0"/>
              </a:spcAft>
              <a:buSzPts val="2200"/>
              <a:buFont typeface="Della Respira"/>
              <a:buNone/>
              <a:defRPr sz="2200">
                <a:latin typeface="Della Respira"/>
                <a:ea typeface="Della Respira"/>
                <a:cs typeface="Della Respira"/>
                <a:sym typeface="Della Respira"/>
              </a:defRPr>
            </a:lvl3pPr>
            <a:lvl4pPr lvl="3">
              <a:spcBef>
                <a:spcPts val="0"/>
              </a:spcBef>
              <a:spcAft>
                <a:spcPts val="0"/>
              </a:spcAft>
              <a:buSzPts val="2200"/>
              <a:buFont typeface="Della Respira"/>
              <a:buNone/>
              <a:defRPr sz="2200">
                <a:latin typeface="Della Respira"/>
                <a:ea typeface="Della Respira"/>
                <a:cs typeface="Della Respira"/>
                <a:sym typeface="Della Respira"/>
              </a:defRPr>
            </a:lvl4pPr>
            <a:lvl5pPr lvl="4">
              <a:spcBef>
                <a:spcPts val="0"/>
              </a:spcBef>
              <a:spcAft>
                <a:spcPts val="0"/>
              </a:spcAft>
              <a:buSzPts val="2200"/>
              <a:buFont typeface="Della Respira"/>
              <a:buNone/>
              <a:defRPr sz="2200">
                <a:latin typeface="Della Respira"/>
                <a:ea typeface="Della Respira"/>
                <a:cs typeface="Della Respira"/>
                <a:sym typeface="Della Respira"/>
              </a:defRPr>
            </a:lvl5pPr>
            <a:lvl6pPr lvl="5">
              <a:spcBef>
                <a:spcPts val="0"/>
              </a:spcBef>
              <a:spcAft>
                <a:spcPts val="0"/>
              </a:spcAft>
              <a:buSzPts val="2200"/>
              <a:buFont typeface="Della Respira"/>
              <a:buNone/>
              <a:defRPr sz="2200">
                <a:latin typeface="Della Respira"/>
                <a:ea typeface="Della Respira"/>
                <a:cs typeface="Della Respira"/>
                <a:sym typeface="Della Respira"/>
              </a:defRPr>
            </a:lvl6pPr>
            <a:lvl7pPr lvl="6">
              <a:spcBef>
                <a:spcPts val="0"/>
              </a:spcBef>
              <a:spcAft>
                <a:spcPts val="0"/>
              </a:spcAft>
              <a:buSzPts val="2200"/>
              <a:buFont typeface="Della Respira"/>
              <a:buNone/>
              <a:defRPr sz="2200">
                <a:latin typeface="Della Respira"/>
                <a:ea typeface="Della Respira"/>
                <a:cs typeface="Della Respira"/>
                <a:sym typeface="Della Respira"/>
              </a:defRPr>
            </a:lvl7pPr>
            <a:lvl8pPr lvl="7">
              <a:spcBef>
                <a:spcPts val="0"/>
              </a:spcBef>
              <a:spcAft>
                <a:spcPts val="0"/>
              </a:spcAft>
              <a:buSzPts val="2200"/>
              <a:buFont typeface="Della Respira"/>
              <a:buNone/>
              <a:defRPr sz="2200">
                <a:latin typeface="Della Respira"/>
                <a:ea typeface="Della Respira"/>
                <a:cs typeface="Della Respira"/>
                <a:sym typeface="Della Respira"/>
              </a:defRPr>
            </a:lvl8pPr>
            <a:lvl9pPr lvl="8">
              <a:spcBef>
                <a:spcPts val="0"/>
              </a:spcBef>
              <a:spcAft>
                <a:spcPts val="0"/>
              </a:spcAft>
              <a:buSzPts val="2200"/>
              <a:buFont typeface="Della Respira"/>
              <a:buNone/>
              <a:defRPr sz="2200">
                <a:latin typeface="Della Respira"/>
                <a:ea typeface="Della Respira"/>
                <a:cs typeface="Della Respira"/>
                <a:sym typeface="Della Respira"/>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27">
    <p:spTree>
      <p:nvGrpSpPr>
        <p:cNvPr id="290" name="Shape 290"/>
        <p:cNvGrpSpPr/>
        <p:nvPr/>
      </p:nvGrpSpPr>
      <p:grpSpPr>
        <a:xfrm>
          <a:off x="0" y="0"/>
          <a:ext cx="0" cy="0"/>
          <a:chOff x="0" y="0"/>
          <a:chExt cx="0" cy="0"/>
        </a:xfrm>
      </p:grpSpPr>
      <p:sp>
        <p:nvSpPr>
          <p:cNvPr id="291" name="Google Shape;291;p45"/>
          <p:cNvSpPr/>
          <p:nvPr/>
        </p:nvSpPr>
        <p:spPr>
          <a:xfrm>
            <a:off x="4672650" y="1348125"/>
            <a:ext cx="4201200" cy="3510600"/>
          </a:xfrm>
          <a:prstGeom prst="roundRect">
            <a:avLst>
              <a:gd fmla="val 5734"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92" name="Google Shape;292;p45"/>
          <p:cNvSpPr txBox="1"/>
          <p:nvPr>
            <p:ph idx="1" type="body"/>
          </p:nvPr>
        </p:nvSpPr>
        <p:spPr>
          <a:xfrm>
            <a:off x="4889250" y="1503725"/>
            <a:ext cx="3768000" cy="30132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3" name="Google Shape;293;p45"/>
          <p:cNvSpPr/>
          <p:nvPr>
            <p:ph idx="2" type="pic"/>
          </p:nvPr>
        </p:nvSpPr>
        <p:spPr>
          <a:xfrm>
            <a:off x="274950" y="1352225"/>
            <a:ext cx="42012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294" name="Google Shape;294;p45"/>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295" name="Google Shape;295;p45"/>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28">
    <p:bg>
      <p:bgPr>
        <a:solidFill>
          <a:schemeClr val="lt2"/>
        </a:solidFill>
      </p:bgPr>
    </p:bg>
    <p:spTree>
      <p:nvGrpSpPr>
        <p:cNvPr id="296" name="Shape 296"/>
        <p:cNvGrpSpPr/>
        <p:nvPr/>
      </p:nvGrpSpPr>
      <p:grpSpPr>
        <a:xfrm>
          <a:off x="0" y="0"/>
          <a:ext cx="0" cy="0"/>
          <a:chOff x="0" y="0"/>
          <a:chExt cx="0" cy="0"/>
        </a:xfrm>
      </p:grpSpPr>
      <p:sp>
        <p:nvSpPr>
          <p:cNvPr id="297" name="Google Shape;297;p46"/>
          <p:cNvSpPr/>
          <p:nvPr/>
        </p:nvSpPr>
        <p:spPr>
          <a:xfrm>
            <a:off x="46726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298" name="Google Shape;298;p46"/>
          <p:cNvSpPr txBox="1"/>
          <p:nvPr>
            <p:ph idx="1" type="body"/>
          </p:nvPr>
        </p:nvSpPr>
        <p:spPr>
          <a:xfrm>
            <a:off x="49010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99" name="Google Shape;299;p46"/>
          <p:cNvSpPr/>
          <p:nvPr/>
        </p:nvSpPr>
        <p:spPr>
          <a:xfrm>
            <a:off x="274950" y="1945525"/>
            <a:ext cx="42012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0" name="Google Shape;300;p46"/>
          <p:cNvSpPr txBox="1"/>
          <p:nvPr>
            <p:ph idx="2" type="body"/>
          </p:nvPr>
        </p:nvSpPr>
        <p:spPr>
          <a:xfrm>
            <a:off x="503350" y="2141437"/>
            <a:ext cx="37680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01" name="Google Shape;301;p46"/>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02" name="Google Shape;302;p46"/>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03" name="Google Shape;303;p46"/>
          <p:cNvSpPr/>
          <p:nvPr/>
        </p:nvSpPr>
        <p:spPr>
          <a:xfrm>
            <a:off x="275100"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4" name="Google Shape;304;p46"/>
          <p:cNvSpPr txBox="1"/>
          <p:nvPr>
            <p:ph idx="3" type="subTitle"/>
          </p:nvPr>
        </p:nvSpPr>
        <p:spPr>
          <a:xfrm>
            <a:off x="274950"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05" name="Google Shape;305;p46"/>
          <p:cNvSpPr/>
          <p:nvPr/>
        </p:nvSpPr>
        <p:spPr>
          <a:xfrm>
            <a:off x="4672725" y="1342725"/>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06" name="Google Shape;306;p46"/>
          <p:cNvSpPr txBox="1"/>
          <p:nvPr>
            <p:ph idx="4" type="subTitle"/>
          </p:nvPr>
        </p:nvSpPr>
        <p:spPr>
          <a:xfrm>
            <a:off x="4672575" y="1373150"/>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9">
    <p:bg>
      <p:bgPr>
        <a:solidFill>
          <a:schemeClr val="lt2"/>
        </a:solidFill>
      </p:bgPr>
    </p:bg>
    <p:spTree>
      <p:nvGrpSpPr>
        <p:cNvPr id="307" name="Shape 307"/>
        <p:cNvGrpSpPr/>
        <p:nvPr/>
      </p:nvGrpSpPr>
      <p:grpSpPr>
        <a:xfrm>
          <a:off x="0" y="0"/>
          <a:ext cx="0" cy="0"/>
          <a:chOff x="0" y="0"/>
          <a:chExt cx="0" cy="0"/>
        </a:xfrm>
      </p:grpSpPr>
      <p:sp>
        <p:nvSpPr>
          <p:cNvPr id="308" name="Google Shape;308;p47"/>
          <p:cNvSpPr/>
          <p:nvPr/>
        </p:nvSpPr>
        <p:spPr>
          <a:xfrm>
            <a:off x="2749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09" name="Google Shape;309;p47"/>
          <p:cNvSpPr txBox="1"/>
          <p:nvPr>
            <p:ph idx="1" type="body"/>
          </p:nvPr>
        </p:nvSpPr>
        <p:spPr>
          <a:xfrm>
            <a:off x="3920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0" name="Google Shape;310;p47"/>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11" name="Google Shape;311;p47"/>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12" name="Google Shape;312;p47"/>
          <p:cNvSpPr/>
          <p:nvPr/>
        </p:nvSpPr>
        <p:spPr>
          <a:xfrm>
            <a:off x="2750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13" name="Google Shape;313;p47"/>
          <p:cNvSpPr txBox="1"/>
          <p:nvPr>
            <p:ph idx="2" type="subTitle"/>
          </p:nvPr>
        </p:nvSpPr>
        <p:spPr>
          <a:xfrm>
            <a:off x="2749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14" name="Google Shape;314;p47"/>
          <p:cNvSpPr/>
          <p:nvPr/>
        </p:nvSpPr>
        <p:spPr>
          <a:xfrm>
            <a:off x="321100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5" name="Google Shape;315;p47"/>
          <p:cNvSpPr txBox="1"/>
          <p:nvPr>
            <p:ph idx="3" type="body"/>
          </p:nvPr>
        </p:nvSpPr>
        <p:spPr>
          <a:xfrm>
            <a:off x="332814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16" name="Google Shape;316;p47"/>
          <p:cNvSpPr/>
          <p:nvPr/>
        </p:nvSpPr>
        <p:spPr>
          <a:xfrm>
            <a:off x="321109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17" name="Google Shape;317;p47"/>
          <p:cNvSpPr txBox="1"/>
          <p:nvPr>
            <p:ph idx="4" type="subTitle"/>
          </p:nvPr>
        </p:nvSpPr>
        <p:spPr>
          <a:xfrm>
            <a:off x="321100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18" name="Google Shape;318;p47"/>
          <p:cNvSpPr/>
          <p:nvPr/>
        </p:nvSpPr>
        <p:spPr>
          <a:xfrm>
            <a:off x="6147150" y="1945525"/>
            <a:ext cx="27219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19" name="Google Shape;319;p47"/>
          <p:cNvSpPr txBox="1"/>
          <p:nvPr>
            <p:ph idx="5" type="body"/>
          </p:nvPr>
        </p:nvSpPr>
        <p:spPr>
          <a:xfrm>
            <a:off x="6264294" y="2141437"/>
            <a:ext cx="2487600" cy="23733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20" name="Google Shape;320;p47"/>
          <p:cNvSpPr/>
          <p:nvPr/>
        </p:nvSpPr>
        <p:spPr>
          <a:xfrm>
            <a:off x="6147247" y="1342725"/>
            <a:ext cx="27219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1" name="Google Shape;321;p47"/>
          <p:cNvSpPr txBox="1"/>
          <p:nvPr>
            <p:ph idx="6" type="subTitle"/>
          </p:nvPr>
        </p:nvSpPr>
        <p:spPr>
          <a:xfrm>
            <a:off x="6147150" y="1373150"/>
            <a:ext cx="27219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0">
    <p:bg>
      <p:bgPr>
        <a:solidFill>
          <a:schemeClr val="lt2"/>
        </a:solidFill>
      </p:bgPr>
    </p:bg>
    <p:spTree>
      <p:nvGrpSpPr>
        <p:cNvPr id="322" name="Shape 322"/>
        <p:cNvGrpSpPr/>
        <p:nvPr/>
      </p:nvGrpSpPr>
      <p:grpSpPr>
        <a:xfrm>
          <a:off x="0" y="0"/>
          <a:ext cx="0" cy="0"/>
          <a:chOff x="0" y="0"/>
          <a:chExt cx="0" cy="0"/>
        </a:xfrm>
      </p:grpSpPr>
      <p:sp>
        <p:nvSpPr>
          <p:cNvPr id="323" name="Google Shape;323;p48"/>
          <p:cNvSpPr/>
          <p:nvPr/>
        </p:nvSpPr>
        <p:spPr>
          <a:xfrm>
            <a:off x="274950"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24" name="Google Shape;324;p48"/>
          <p:cNvSpPr txBox="1"/>
          <p:nvPr>
            <p:ph idx="1" type="body"/>
          </p:nvPr>
        </p:nvSpPr>
        <p:spPr>
          <a:xfrm>
            <a:off x="363575"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25" name="Google Shape;325;p48"/>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26" name="Google Shape;326;p48"/>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27" name="Google Shape;327;p48"/>
          <p:cNvSpPr/>
          <p:nvPr/>
        </p:nvSpPr>
        <p:spPr>
          <a:xfrm>
            <a:off x="275024"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28" name="Google Shape;328;p48"/>
          <p:cNvSpPr txBox="1"/>
          <p:nvPr>
            <p:ph idx="2" type="subTitle"/>
          </p:nvPr>
        </p:nvSpPr>
        <p:spPr>
          <a:xfrm>
            <a:off x="274950"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29" name="Google Shape;329;p48"/>
          <p:cNvSpPr/>
          <p:nvPr/>
        </p:nvSpPr>
        <p:spPr>
          <a:xfrm>
            <a:off x="2454747"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30" name="Google Shape;330;p48"/>
          <p:cNvSpPr txBox="1"/>
          <p:nvPr>
            <p:ph idx="3" type="body"/>
          </p:nvPr>
        </p:nvSpPr>
        <p:spPr>
          <a:xfrm>
            <a:off x="2543370"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1" name="Google Shape;331;p48"/>
          <p:cNvSpPr/>
          <p:nvPr/>
        </p:nvSpPr>
        <p:spPr>
          <a:xfrm>
            <a:off x="245482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32" name="Google Shape;332;p48"/>
          <p:cNvSpPr txBox="1"/>
          <p:nvPr>
            <p:ph idx="4" type="subTitle"/>
          </p:nvPr>
        </p:nvSpPr>
        <p:spPr>
          <a:xfrm>
            <a:off x="2454747"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33" name="Google Shape;333;p48"/>
          <p:cNvSpPr/>
          <p:nvPr/>
        </p:nvSpPr>
        <p:spPr>
          <a:xfrm>
            <a:off x="4634609"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34" name="Google Shape;334;p48"/>
          <p:cNvSpPr txBox="1"/>
          <p:nvPr>
            <p:ph idx="5" type="body"/>
          </p:nvPr>
        </p:nvSpPr>
        <p:spPr>
          <a:xfrm>
            <a:off x="4723231"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5" name="Google Shape;335;p48"/>
          <p:cNvSpPr/>
          <p:nvPr/>
        </p:nvSpPr>
        <p:spPr>
          <a:xfrm>
            <a:off x="4634683"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36" name="Google Shape;336;p48"/>
          <p:cNvSpPr txBox="1"/>
          <p:nvPr>
            <p:ph idx="6" type="subTitle"/>
          </p:nvPr>
        </p:nvSpPr>
        <p:spPr>
          <a:xfrm>
            <a:off x="4634609"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37" name="Google Shape;337;p48"/>
          <p:cNvSpPr/>
          <p:nvPr/>
        </p:nvSpPr>
        <p:spPr>
          <a:xfrm>
            <a:off x="6814406" y="1945525"/>
            <a:ext cx="2059500" cy="29172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38" name="Google Shape;338;p48"/>
          <p:cNvSpPr txBox="1"/>
          <p:nvPr>
            <p:ph idx="7" type="body"/>
          </p:nvPr>
        </p:nvSpPr>
        <p:spPr>
          <a:xfrm>
            <a:off x="6903026" y="2098999"/>
            <a:ext cx="1881900" cy="26415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39" name="Google Shape;339;p48"/>
          <p:cNvSpPr/>
          <p:nvPr/>
        </p:nvSpPr>
        <p:spPr>
          <a:xfrm>
            <a:off x="6814480" y="1342725"/>
            <a:ext cx="20595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40" name="Google Shape;340;p48"/>
          <p:cNvSpPr txBox="1"/>
          <p:nvPr>
            <p:ph idx="8" type="subTitle"/>
          </p:nvPr>
        </p:nvSpPr>
        <p:spPr>
          <a:xfrm>
            <a:off x="6814406" y="1373150"/>
            <a:ext cx="20595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p:cSld name="CUSTOM_31">
    <p:spTree>
      <p:nvGrpSpPr>
        <p:cNvPr id="341" name="Shape 341"/>
        <p:cNvGrpSpPr/>
        <p:nvPr/>
      </p:nvGrpSpPr>
      <p:grpSpPr>
        <a:xfrm>
          <a:off x="0" y="0"/>
          <a:ext cx="0" cy="0"/>
          <a:chOff x="0" y="0"/>
          <a:chExt cx="0" cy="0"/>
        </a:xfrm>
      </p:grpSpPr>
      <p:sp>
        <p:nvSpPr>
          <p:cNvPr id="342" name="Google Shape;342;p49"/>
          <p:cNvSpPr/>
          <p:nvPr>
            <p:ph idx="2" type="pic"/>
          </p:nvPr>
        </p:nvSpPr>
        <p:spPr>
          <a:xfrm>
            <a:off x="274950" y="1352225"/>
            <a:ext cx="8598900" cy="3510600"/>
          </a:xfrm>
          <a:prstGeom prst="roundRect">
            <a:avLst>
              <a:gd fmla="val 5298" name="adj"/>
            </a:avLst>
          </a:prstGeom>
          <a:noFill/>
          <a:ln cap="flat" cmpd="sng" w="9525">
            <a:solidFill>
              <a:srgbClr val="000000"/>
            </a:solidFill>
            <a:prstDash val="solid"/>
            <a:round/>
            <a:headEnd len="sm" w="sm" type="none"/>
            <a:tailEnd len="sm" w="sm" type="none"/>
          </a:ln>
        </p:spPr>
      </p:sp>
      <p:sp>
        <p:nvSpPr>
          <p:cNvPr id="343" name="Google Shape;343;p49"/>
          <p:cNvSpPr/>
          <p:nvPr/>
        </p:nvSpPr>
        <p:spPr>
          <a:xfrm>
            <a:off x="274950" y="284775"/>
            <a:ext cx="8598900" cy="854400"/>
          </a:xfrm>
          <a:prstGeom prst="roundRect">
            <a:avLst>
              <a:gd fmla="val 25275"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44" name="Google Shape;344;p49"/>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32">
    <p:bg>
      <p:bgPr>
        <a:solidFill>
          <a:schemeClr val="dk2"/>
        </a:solidFill>
      </p:bgPr>
    </p:bg>
    <p:spTree>
      <p:nvGrpSpPr>
        <p:cNvPr id="345" name="Shape 345"/>
        <p:cNvGrpSpPr/>
        <p:nvPr/>
      </p:nvGrpSpPr>
      <p:grpSpPr>
        <a:xfrm>
          <a:off x="0" y="0"/>
          <a:ext cx="0" cy="0"/>
          <a:chOff x="0" y="0"/>
          <a:chExt cx="0" cy="0"/>
        </a:xfrm>
      </p:grpSpPr>
      <p:sp>
        <p:nvSpPr>
          <p:cNvPr id="346" name="Google Shape;346;p50"/>
          <p:cNvSpPr/>
          <p:nvPr/>
        </p:nvSpPr>
        <p:spPr>
          <a:xfrm>
            <a:off x="46726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47" name="Google Shape;347;p50"/>
          <p:cNvSpPr/>
          <p:nvPr/>
        </p:nvSpPr>
        <p:spPr>
          <a:xfrm>
            <a:off x="274950" y="3723950"/>
            <a:ext cx="42012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48" name="Google Shape;348;p50"/>
          <p:cNvSpPr txBox="1"/>
          <p:nvPr>
            <p:ph idx="1" type="body"/>
          </p:nvPr>
        </p:nvSpPr>
        <p:spPr>
          <a:xfrm>
            <a:off x="392400"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49" name="Google Shape;349;p50"/>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50" name="Google Shape;350;p50"/>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51" name="Google Shape;351;p50"/>
          <p:cNvSpPr/>
          <p:nvPr/>
        </p:nvSpPr>
        <p:spPr>
          <a:xfrm>
            <a:off x="275100"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52" name="Google Shape;352;p50"/>
          <p:cNvSpPr txBox="1"/>
          <p:nvPr>
            <p:ph idx="2" type="subTitle"/>
          </p:nvPr>
        </p:nvSpPr>
        <p:spPr>
          <a:xfrm>
            <a:off x="274950"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53" name="Google Shape;353;p50"/>
          <p:cNvSpPr/>
          <p:nvPr/>
        </p:nvSpPr>
        <p:spPr>
          <a:xfrm>
            <a:off x="4672725" y="1279100"/>
            <a:ext cx="42012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54" name="Google Shape;354;p50"/>
          <p:cNvSpPr txBox="1"/>
          <p:nvPr>
            <p:ph idx="3" type="subTitle"/>
          </p:nvPr>
        </p:nvSpPr>
        <p:spPr>
          <a:xfrm>
            <a:off x="4672575" y="1309525"/>
            <a:ext cx="42012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55" name="Google Shape;355;p50"/>
          <p:cNvSpPr/>
          <p:nvPr>
            <p:ph idx="4" type="pic"/>
          </p:nvPr>
        </p:nvSpPr>
        <p:spPr>
          <a:xfrm>
            <a:off x="274950"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56" name="Google Shape;356;p50"/>
          <p:cNvSpPr txBox="1"/>
          <p:nvPr>
            <p:ph idx="5" type="body"/>
          </p:nvPr>
        </p:nvSpPr>
        <p:spPr>
          <a:xfrm>
            <a:off x="4779375" y="3829313"/>
            <a:ext cx="39876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57" name="Google Shape;357;p50"/>
          <p:cNvSpPr/>
          <p:nvPr>
            <p:ph idx="6" type="pic"/>
          </p:nvPr>
        </p:nvSpPr>
        <p:spPr>
          <a:xfrm>
            <a:off x="4672575" y="1822175"/>
            <a:ext cx="42012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33">
    <p:bg>
      <p:bgPr>
        <a:solidFill>
          <a:schemeClr val="dk2"/>
        </a:solidFill>
      </p:bgPr>
    </p:bg>
    <p:spTree>
      <p:nvGrpSpPr>
        <p:cNvPr id="358" name="Shape 358"/>
        <p:cNvGrpSpPr/>
        <p:nvPr/>
      </p:nvGrpSpPr>
      <p:grpSpPr>
        <a:xfrm>
          <a:off x="0" y="0"/>
          <a:ext cx="0" cy="0"/>
          <a:chOff x="0" y="0"/>
          <a:chExt cx="0" cy="0"/>
        </a:xfrm>
      </p:grpSpPr>
      <p:sp>
        <p:nvSpPr>
          <p:cNvPr id="359" name="Google Shape;359;p51"/>
          <p:cNvSpPr/>
          <p:nvPr/>
        </p:nvSpPr>
        <p:spPr>
          <a:xfrm>
            <a:off x="318539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60" name="Google Shape;360;p51"/>
          <p:cNvSpPr/>
          <p:nvPr/>
        </p:nvSpPr>
        <p:spPr>
          <a:xfrm>
            <a:off x="274950"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61" name="Google Shape;361;p51"/>
          <p:cNvSpPr txBox="1"/>
          <p:nvPr>
            <p:ph idx="1" type="body"/>
          </p:nvPr>
        </p:nvSpPr>
        <p:spPr>
          <a:xfrm>
            <a:off x="352680"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62" name="Google Shape;362;p51"/>
          <p:cNvSpPr/>
          <p:nvPr/>
        </p:nvSpPr>
        <p:spPr>
          <a:xfrm>
            <a:off x="274950" y="284775"/>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63" name="Google Shape;363;p51"/>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64" name="Google Shape;364;p51"/>
          <p:cNvSpPr/>
          <p:nvPr/>
        </p:nvSpPr>
        <p:spPr>
          <a:xfrm>
            <a:off x="2750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65" name="Google Shape;365;p51"/>
          <p:cNvSpPr txBox="1"/>
          <p:nvPr>
            <p:ph idx="2" type="subTitle"/>
          </p:nvPr>
        </p:nvSpPr>
        <p:spPr>
          <a:xfrm>
            <a:off x="2749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66" name="Google Shape;366;p51"/>
          <p:cNvSpPr/>
          <p:nvPr/>
        </p:nvSpPr>
        <p:spPr>
          <a:xfrm>
            <a:off x="318544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67" name="Google Shape;367;p51"/>
          <p:cNvSpPr txBox="1"/>
          <p:nvPr>
            <p:ph idx="3" type="subTitle"/>
          </p:nvPr>
        </p:nvSpPr>
        <p:spPr>
          <a:xfrm>
            <a:off x="318535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68" name="Google Shape;368;p51"/>
          <p:cNvSpPr/>
          <p:nvPr>
            <p:ph idx="4" type="pic"/>
          </p:nvPr>
        </p:nvSpPr>
        <p:spPr>
          <a:xfrm>
            <a:off x="2749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69" name="Google Shape;369;p51"/>
          <p:cNvSpPr txBox="1"/>
          <p:nvPr>
            <p:ph idx="5" type="body"/>
          </p:nvPr>
        </p:nvSpPr>
        <p:spPr>
          <a:xfrm>
            <a:off x="325603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70" name="Google Shape;370;p51"/>
          <p:cNvSpPr/>
          <p:nvPr>
            <p:ph idx="6" type="pic"/>
          </p:nvPr>
        </p:nvSpPr>
        <p:spPr>
          <a:xfrm>
            <a:off x="318535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
        <p:nvSpPr>
          <p:cNvPr id="371" name="Google Shape;371;p51"/>
          <p:cNvSpPr/>
          <p:nvPr/>
        </p:nvSpPr>
        <p:spPr>
          <a:xfrm>
            <a:off x="6095809" y="3723950"/>
            <a:ext cx="2780400" cy="1128900"/>
          </a:xfrm>
          <a:prstGeom prst="roundRect">
            <a:avLst>
              <a:gd fmla="val 5734"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600"/>
          </a:p>
        </p:txBody>
      </p:sp>
      <p:sp>
        <p:nvSpPr>
          <p:cNvPr id="372" name="Google Shape;372;p51"/>
          <p:cNvSpPr/>
          <p:nvPr/>
        </p:nvSpPr>
        <p:spPr>
          <a:xfrm>
            <a:off x="6095859" y="1279100"/>
            <a:ext cx="2780400" cy="427200"/>
          </a:xfrm>
          <a:prstGeom prst="roundRect">
            <a:avLst>
              <a:gd fmla="val 28253"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t/>
            </a:r>
            <a:endParaRPr sz="600"/>
          </a:p>
        </p:txBody>
      </p:sp>
      <p:sp>
        <p:nvSpPr>
          <p:cNvPr id="373" name="Google Shape;373;p51"/>
          <p:cNvSpPr txBox="1"/>
          <p:nvPr>
            <p:ph idx="7" type="subTitle"/>
          </p:nvPr>
        </p:nvSpPr>
        <p:spPr>
          <a:xfrm>
            <a:off x="6095760" y="1309525"/>
            <a:ext cx="2780400" cy="348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300"/>
              <a:buFont typeface="Della Respira"/>
              <a:buNone/>
              <a:defRPr sz="1300">
                <a:latin typeface="Della Respira"/>
                <a:ea typeface="Della Respira"/>
                <a:cs typeface="Della Respira"/>
                <a:sym typeface="Della Respira"/>
              </a:defRPr>
            </a:lvl1pPr>
            <a:lvl2pPr lvl="1" algn="ctr">
              <a:spcBef>
                <a:spcPts val="0"/>
              </a:spcBef>
              <a:spcAft>
                <a:spcPts val="0"/>
              </a:spcAft>
              <a:buSzPts val="1300"/>
              <a:buFont typeface="Della Respira"/>
              <a:buNone/>
              <a:defRPr sz="1300">
                <a:latin typeface="Della Respira"/>
                <a:ea typeface="Della Respira"/>
                <a:cs typeface="Della Respira"/>
                <a:sym typeface="Della Respira"/>
              </a:defRPr>
            </a:lvl2pPr>
            <a:lvl3pPr lvl="2" algn="ctr">
              <a:spcBef>
                <a:spcPts val="0"/>
              </a:spcBef>
              <a:spcAft>
                <a:spcPts val="0"/>
              </a:spcAft>
              <a:buSzPts val="1300"/>
              <a:buFont typeface="Della Respira"/>
              <a:buNone/>
              <a:defRPr sz="1300">
                <a:latin typeface="Della Respira"/>
                <a:ea typeface="Della Respira"/>
                <a:cs typeface="Della Respira"/>
                <a:sym typeface="Della Respira"/>
              </a:defRPr>
            </a:lvl3pPr>
            <a:lvl4pPr lvl="3" algn="ctr">
              <a:spcBef>
                <a:spcPts val="0"/>
              </a:spcBef>
              <a:spcAft>
                <a:spcPts val="0"/>
              </a:spcAft>
              <a:buSzPts val="1300"/>
              <a:buFont typeface="Della Respira"/>
              <a:buNone/>
              <a:defRPr sz="1300">
                <a:latin typeface="Della Respira"/>
                <a:ea typeface="Della Respira"/>
                <a:cs typeface="Della Respira"/>
                <a:sym typeface="Della Respira"/>
              </a:defRPr>
            </a:lvl4pPr>
            <a:lvl5pPr lvl="4" algn="ctr">
              <a:spcBef>
                <a:spcPts val="0"/>
              </a:spcBef>
              <a:spcAft>
                <a:spcPts val="0"/>
              </a:spcAft>
              <a:buSzPts val="1300"/>
              <a:buFont typeface="Della Respira"/>
              <a:buNone/>
              <a:defRPr sz="1300">
                <a:latin typeface="Della Respira"/>
                <a:ea typeface="Della Respira"/>
                <a:cs typeface="Della Respira"/>
                <a:sym typeface="Della Respira"/>
              </a:defRPr>
            </a:lvl5pPr>
            <a:lvl6pPr lvl="5" algn="ctr">
              <a:spcBef>
                <a:spcPts val="0"/>
              </a:spcBef>
              <a:spcAft>
                <a:spcPts val="0"/>
              </a:spcAft>
              <a:buSzPts val="1300"/>
              <a:buFont typeface="Della Respira"/>
              <a:buNone/>
              <a:defRPr sz="1300">
                <a:latin typeface="Della Respira"/>
                <a:ea typeface="Della Respira"/>
                <a:cs typeface="Della Respira"/>
                <a:sym typeface="Della Respira"/>
              </a:defRPr>
            </a:lvl6pPr>
            <a:lvl7pPr lvl="6" algn="ctr">
              <a:spcBef>
                <a:spcPts val="0"/>
              </a:spcBef>
              <a:spcAft>
                <a:spcPts val="0"/>
              </a:spcAft>
              <a:buSzPts val="1300"/>
              <a:buFont typeface="Della Respira"/>
              <a:buNone/>
              <a:defRPr sz="1300">
                <a:latin typeface="Della Respira"/>
                <a:ea typeface="Della Respira"/>
                <a:cs typeface="Della Respira"/>
                <a:sym typeface="Della Respira"/>
              </a:defRPr>
            </a:lvl7pPr>
            <a:lvl8pPr lvl="7" algn="ctr">
              <a:spcBef>
                <a:spcPts val="0"/>
              </a:spcBef>
              <a:spcAft>
                <a:spcPts val="0"/>
              </a:spcAft>
              <a:buSzPts val="1300"/>
              <a:buFont typeface="Della Respira"/>
              <a:buNone/>
              <a:defRPr sz="1300">
                <a:latin typeface="Della Respira"/>
                <a:ea typeface="Della Respira"/>
                <a:cs typeface="Della Respira"/>
                <a:sym typeface="Della Respira"/>
              </a:defRPr>
            </a:lvl8pPr>
            <a:lvl9pPr lvl="8" algn="ctr">
              <a:spcBef>
                <a:spcPts val="0"/>
              </a:spcBef>
              <a:spcAft>
                <a:spcPts val="0"/>
              </a:spcAft>
              <a:buSzPts val="1300"/>
              <a:buFont typeface="Della Respira"/>
              <a:buNone/>
              <a:defRPr sz="1300">
                <a:latin typeface="Della Respira"/>
                <a:ea typeface="Della Respira"/>
                <a:cs typeface="Della Respira"/>
                <a:sym typeface="Della Respira"/>
              </a:defRPr>
            </a:lvl9pPr>
          </a:lstStyle>
          <a:p/>
        </p:txBody>
      </p:sp>
      <p:sp>
        <p:nvSpPr>
          <p:cNvPr id="374" name="Google Shape;374;p51"/>
          <p:cNvSpPr txBox="1"/>
          <p:nvPr>
            <p:ph idx="8" type="body"/>
          </p:nvPr>
        </p:nvSpPr>
        <p:spPr>
          <a:xfrm>
            <a:off x="6166441" y="3829313"/>
            <a:ext cx="2639100" cy="918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375" name="Google Shape;375;p51"/>
          <p:cNvSpPr/>
          <p:nvPr>
            <p:ph idx="9" type="pic"/>
          </p:nvPr>
        </p:nvSpPr>
        <p:spPr>
          <a:xfrm>
            <a:off x="6095760" y="1822175"/>
            <a:ext cx="2780400" cy="17859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34">
    <p:spTree>
      <p:nvGrpSpPr>
        <p:cNvPr id="376" name="Shape 376"/>
        <p:cNvGrpSpPr/>
        <p:nvPr/>
      </p:nvGrpSpPr>
      <p:grpSpPr>
        <a:xfrm>
          <a:off x="0" y="0"/>
          <a:ext cx="0" cy="0"/>
          <a:chOff x="0" y="0"/>
          <a:chExt cx="0" cy="0"/>
        </a:xfrm>
      </p:grpSpPr>
      <p:sp>
        <p:nvSpPr>
          <p:cNvPr id="377" name="Google Shape;377;p52"/>
          <p:cNvSpPr/>
          <p:nvPr>
            <p:ph idx="2" type="pic"/>
          </p:nvPr>
        </p:nvSpPr>
        <p:spPr>
          <a:xfrm>
            <a:off x="274950" y="273750"/>
            <a:ext cx="8598900" cy="4596000"/>
          </a:xfrm>
          <a:prstGeom prst="roundRect">
            <a:avLst>
              <a:gd fmla="val 5298"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35">
    <p:spTree>
      <p:nvGrpSpPr>
        <p:cNvPr id="378" name="Shape 378"/>
        <p:cNvGrpSpPr/>
        <p:nvPr/>
      </p:nvGrpSpPr>
      <p:grpSpPr>
        <a:xfrm>
          <a:off x="0" y="0"/>
          <a:ext cx="0" cy="0"/>
          <a:chOff x="0" y="0"/>
          <a:chExt cx="0" cy="0"/>
        </a:xfrm>
      </p:grpSpPr>
      <p:sp>
        <p:nvSpPr>
          <p:cNvPr id="379" name="Google Shape;379;p53"/>
          <p:cNvSpPr/>
          <p:nvPr>
            <p:ph idx="2" type="pic"/>
          </p:nvPr>
        </p:nvSpPr>
        <p:spPr>
          <a:xfrm>
            <a:off x="7186900" y="1350138"/>
            <a:ext cx="1685700" cy="3510600"/>
          </a:xfrm>
          <a:prstGeom prst="roundRect">
            <a:avLst>
              <a:gd fmla="val 9180" name="adj"/>
            </a:avLst>
          </a:prstGeom>
          <a:noFill/>
          <a:ln cap="flat" cmpd="sng" w="9525">
            <a:solidFill>
              <a:srgbClr val="000000"/>
            </a:solidFill>
            <a:prstDash val="solid"/>
            <a:round/>
            <a:headEnd len="sm" w="sm" type="none"/>
            <a:tailEnd len="sm" w="sm" type="none"/>
          </a:ln>
        </p:spPr>
      </p:sp>
      <p:sp>
        <p:nvSpPr>
          <p:cNvPr id="380" name="Google Shape;380;p53"/>
          <p:cNvSpPr/>
          <p:nvPr/>
        </p:nvSpPr>
        <p:spPr>
          <a:xfrm>
            <a:off x="273650" y="282688"/>
            <a:ext cx="8598900" cy="854400"/>
          </a:xfrm>
          <a:prstGeom prst="roundRect">
            <a:avLst>
              <a:gd fmla="val 25275"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90000"/>
              </a:lnSpc>
              <a:spcBef>
                <a:spcPts val="0"/>
              </a:spcBef>
              <a:spcAft>
                <a:spcPts val="0"/>
              </a:spcAft>
              <a:buNone/>
            </a:pPr>
            <a:r>
              <a:t/>
            </a:r>
            <a:endParaRPr sz="700"/>
          </a:p>
        </p:txBody>
      </p:sp>
      <p:sp>
        <p:nvSpPr>
          <p:cNvPr id="381" name="Google Shape;381;p53"/>
          <p:cNvSpPr txBox="1"/>
          <p:nvPr>
            <p:ph type="title"/>
          </p:nvPr>
        </p:nvSpPr>
        <p:spPr>
          <a:xfrm>
            <a:off x="271350" y="325027"/>
            <a:ext cx="8601300" cy="840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500"/>
              <a:buNone/>
              <a:defRPr sz="3500"/>
            </a:lvl1pPr>
            <a:lvl2pPr lvl="1" algn="ctr">
              <a:spcBef>
                <a:spcPts val="0"/>
              </a:spcBef>
              <a:spcAft>
                <a:spcPts val="0"/>
              </a:spcAft>
              <a:buSzPts val="3500"/>
              <a:buFont typeface="Della Respira"/>
              <a:buNone/>
              <a:defRPr sz="3500"/>
            </a:lvl2pPr>
            <a:lvl3pPr lvl="2" algn="ctr">
              <a:spcBef>
                <a:spcPts val="0"/>
              </a:spcBef>
              <a:spcAft>
                <a:spcPts val="0"/>
              </a:spcAft>
              <a:buSzPts val="3500"/>
              <a:buFont typeface="Della Respira"/>
              <a:buNone/>
              <a:defRPr sz="3500"/>
            </a:lvl3pPr>
            <a:lvl4pPr lvl="3" algn="ctr">
              <a:spcBef>
                <a:spcPts val="0"/>
              </a:spcBef>
              <a:spcAft>
                <a:spcPts val="0"/>
              </a:spcAft>
              <a:buSzPts val="3500"/>
              <a:buFont typeface="Della Respira"/>
              <a:buNone/>
              <a:defRPr sz="3500"/>
            </a:lvl4pPr>
            <a:lvl5pPr lvl="4" algn="ctr">
              <a:spcBef>
                <a:spcPts val="0"/>
              </a:spcBef>
              <a:spcAft>
                <a:spcPts val="0"/>
              </a:spcAft>
              <a:buSzPts val="3500"/>
              <a:buFont typeface="Della Respira"/>
              <a:buNone/>
              <a:defRPr sz="3500"/>
            </a:lvl5pPr>
            <a:lvl6pPr lvl="5" algn="ctr">
              <a:spcBef>
                <a:spcPts val="0"/>
              </a:spcBef>
              <a:spcAft>
                <a:spcPts val="0"/>
              </a:spcAft>
              <a:buSzPts val="3500"/>
              <a:buFont typeface="Della Respira"/>
              <a:buNone/>
              <a:defRPr sz="3500"/>
            </a:lvl6pPr>
            <a:lvl7pPr lvl="6" algn="ctr">
              <a:spcBef>
                <a:spcPts val="0"/>
              </a:spcBef>
              <a:spcAft>
                <a:spcPts val="0"/>
              </a:spcAft>
              <a:buSzPts val="3500"/>
              <a:buFont typeface="Della Respira"/>
              <a:buNone/>
              <a:defRPr sz="3500"/>
            </a:lvl7pPr>
            <a:lvl8pPr lvl="7" algn="ctr">
              <a:spcBef>
                <a:spcPts val="0"/>
              </a:spcBef>
              <a:spcAft>
                <a:spcPts val="0"/>
              </a:spcAft>
              <a:buSzPts val="3500"/>
              <a:buFont typeface="Della Respira"/>
              <a:buNone/>
              <a:defRPr sz="3500"/>
            </a:lvl8pPr>
            <a:lvl9pPr lvl="8" algn="ctr">
              <a:spcBef>
                <a:spcPts val="0"/>
              </a:spcBef>
              <a:spcAft>
                <a:spcPts val="0"/>
              </a:spcAft>
              <a:buSzPts val="3500"/>
              <a:buFont typeface="Della Respira"/>
              <a:buNone/>
              <a:defRPr sz="3500"/>
            </a:lvl9pPr>
          </a:lstStyle>
          <a:p/>
        </p:txBody>
      </p:sp>
      <p:sp>
        <p:nvSpPr>
          <p:cNvPr id="382" name="Google Shape;382;p53"/>
          <p:cNvSpPr/>
          <p:nvPr>
            <p:ph idx="3" type="pic"/>
          </p:nvPr>
        </p:nvSpPr>
        <p:spPr>
          <a:xfrm>
            <a:off x="27365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83" name="Google Shape;383;p53"/>
          <p:cNvSpPr/>
          <p:nvPr>
            <p:ph idx="4" type="pic"/>
          </p:nvPr>
        </p:nvSpPr>
        <p:spPr>
          <a:xfrm>
            <a:off x="1998688"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84" name="Google Shape;384;p53"/>
          <p:cNvSpPr/>
          <p:nvPr>
            <p:ph idx="5" type="pic"/>
          </p:nvPr>
        </p:nvSpPr>
        <p:spPr>
          <a:xfrm>
            <a:off x="3723713"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85" name="Google Shape;385;p53"/>
          <p:cNvSpPr/>
          <p:nvPr>
            <p:ph idx="6" type="pic"/>
          </p:nvPr>
        </p:nvSpPr>
        <p:spPr>
          <a:xfrm>
            <a:off x="5455300" y="1350150"/>
            <a:ext cx="1636500" cy="1688400"/>
          </a:xfrm>
          <a:prstGeom prst="roundRect">
            <a:avLst>
              <a:gd fmla="val 9664" name="adj"/>
            </a:avLst>
          </a:prstGeom>
          <a:noFill/>
          <a:ln cap="flat" cmpd="sng" w="9525">
            <a:solidFill>
              <a:srgbClr val="000000"/>
            </a:solidFill>
            <a:prstDash val="solid"/>
            <a:round/>
            <a:headEnd len="sm" w="sm" type="none"/>
            <a:tailEnd len="sm" w="sm" type="none"/>
          </a:ln>
        </p:spPr>
      </p:sp>
      <p:sp>
        <p:nvSpPr>
          <p:cNvPr id="386" name="Google Shape;386;p53"/>
          <p:cNvSpPr/>
          <p:nvPr>
            <p:ph idx="7" type="pic"/>
          </p:nvPr>
        </p:nvSpPr>
        <p:spPr>
          <a:xfrm>
            <a:off x="27365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87" name="Google Shape;387;p53"/>
          <p:cNvSpPr/>
          <p:nvPr>
            <p:ph idx="8" type="pic"/>
          </p:nvPr>
        </p:nvSpPr>
        <p:spPr>
          <a:xfrm>
            <a:off x="1998688"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88" name="Google Shape;388;p53"/>
          <p:cNvSpPr/>
          <p:nvPr>
            <p:ph idx="9" type="pic"/>
          </p:nvPr>
        </p:nvSpPr>
        <p:spPr>
          <a:xfrm>
            <a:off x="3723713"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
        <p:nvSpPr>
          <p:cNvPr id="389" name="Google Shape;389;p53"/>
          <p:cNvSpPr/>
          <p:nvPr>
            <p:ph idx="13" type="pic"/>
          </p:nvPr>
        </p:nvSpPr>
        <p:spPr>
          <a:xfrm>
            <a:off x="5455300" y="3131825"/>
            <a:ext cx="1636500" cy="1728900"/>
          </a:xfrm>
          <a:prstGeom prst="roundRect">
            <a:avLst>
              <a:gd fmla="val 9664" name="adj"/>
            </a:avLst>
          </a:prstGeom>
          <a:noFill/>
          <a:ln cap="flat" cmpd="sng" w="9525">
            <a:solidFill>
              <a:srgbClr val="000000"/>
            </a:solidFill>
            <a:prstDash val="solid"/>
            <a:round/>
            <a:headEnd len="sm" w="sm" type="none"/>
            <a:tailEnd len="sm" w="sm" type="none"/>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36">
    <p:spTree>
      <p:nvGrpSpPr>
        <p:cNvPr id="390" name="Shape 390"/>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91" name="Shape 391"/>
        <p:cNvGrpSpPr/>
        <p:nvPr/>
      </p:nvGrpSpPr>
      <p:grpSpPr>
        <a:xfrm>
          <a:off x="0" y="0"/>
          <a:ext cx="0" cy="0"/>
          <a:chOff x="0" y="0"/>
          <a:chExt cx="0" cy="0"/>
        </a:xfrm>
      </p:grpSpPr>
      <p:sp>
        <p:nvSpPr>
          <p:cNvPr id="392" name="Google Shape;392;p5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3" name="Google Shape;393;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394" name="Google Shape;39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395" name="Shape 395"/>
        <p:cNvGrpSpPr/>
        <p:nvPr/>
      </p:nvGrpSpPr>
      <p:grpSpPr>
        <a:xfrm>
          <a:off x="0" y="0"/>
          <a:ext cx="0" cy="0"/>
          <a:chOff x="0" y="0"/>
          <a:chExt cx="0" cy="0"/>
        </a:xfrm>
      </p:grpSpPr>
      <p:sp>
        <p:nvSpPr>
          <p:cNvPr id="396" name="Google Shape;396;p5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97" name="Google Shape;397;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98" name="Shape 398"/>
        <p:cNvGrpSpPr/>
        <p:nvPr/>
      </p:nvGrpSpPr>
      <p:grpSpPr>
        <a:xfrm>
          <a:off x="0" y="0"/>
          <a:ext cx="0" cy="0"/>
          <a:chOff x="0" y="0"/>
          <a:chExt cx="0" cy="0"/>
        </a:xfrm>
      </p:grpSpPr>
      <p:sp>
        <p:nvSpPr>
          <p:cNvPr id="399" name="Google Shape;399;p5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0" name="Google Shape;400;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01" name="Google Shape;401;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02" name="Shape 402"/>
        <p:cNvGrpSpPr/>
        <p:nvPr/>
      </p:nvGrpSpPr>
      <p:grpSpPr>
        <a:xfrm>
          <a:off x="0" y="0"/>
          <a:ext cx="0" cy="0"/>
          <a:chOff x="0" y="0"/>
          <a:chExt cx="0" cy="0"/>
        </a:xfrm>
      </p:grpSpPr>
      <p:sp>
        <p:nvSpPr>
          <p:cNvPr id="403" name="Google Shape;403;p5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4" name="Google Shape;404;p5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5" name="Google Shape;405;p5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6" name="Google Shape;406;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407" name="Shape 407"/>
        <p:cNvGrpSpPr/>
        <p:nvPr/>
      </p:nvGrpSpPr>
      <p:grpSpPr>
        <a:xfrm>
          <a:off x="0" y="0"/>
          <a:ext cx="0" cy="0"/>
          <a:chOff x="0" y="0"/>
          <a:chExt cx="0" cy="0"/>
        </a:xfrm>
      </p:grpSpPr>
      <p:sp>
        <p:nvSpPr>
          <p:cNvPr id="408" name="Google Shape;408;p5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9" name="Google Shape;409;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410" name="Shape 410"/>
        <p:cNvGrpSpPr/>
        <p:nvPr/>
      </p:nvGrpSpPr>
      <p:grpSpPr>
        <a:xfrm>
          <a:off x="0" y="0"/>
          <a:ext cx="0" cy="0"/>
          <a:chOff x="0" y="0"/>
          <a:chExt cx="0" cy="0"/>
        </a:xfrm>
      </p:grpSpPr>
      <p:sp>
        <p:nvSpPr>
          <p:cNvPr id="411" name="Google Shape;411;p6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2" name="Google Shape;412;p6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3" name="Google Shape;41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414" name="Shape 414"/>
        <p:cNvGrpSpPr/>
        <p:nvPr/>
      </p:nvGrpSpPr>
      <p:grpSpPr>
        <a:xfrm>
          <a:off x="0" y="0"/>
          <a:ext cx="0" cy="0"/>
          <a:chOff x="0" y="0"/>
          <a:chExt cx="0" cy="0"/>
        </a:xfrm>
      </p:grpSpPr>
      <p:sp>
        <p:nvSpPr>
          <p:cNvPr id="415" name="Google Shape;415;p6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6" name="Google Shape;41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417" name="Shape 417"/>
        <p:cNvGrpSpPr/>
        <p:nvPr/>
      </p:nvGrpSpPr>
      <p:grpSpPr>
        <a:xfrm>
          <a:off x="0" y="0"/>
          <a:ext cx="0" cy="0"/>
          <a:chOff x="0" y="0"/>
          <a:chExt cx="0" cy="0"/>
        </a:xfrm>
      </p:grpSpPr>
      <p:sp>
        <p:nvSpPr>
          <p:cNvPr id="418" name="Google Shape;418;p6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6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0" name="Google Shape;420;p6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21" name="Google Shape;421;p62"/>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2" name="Google Shape;422;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23" name="Shape 423"/>
        <p:cNvGrpSpPr/>
        <p:nvPr/>
      </p:nvGrpSpPr>
      <p:grpSpPr>
        <a:xfrm>
          <a:off x="0" y="0"/>
          <a:ext cx="0" cy="0"/>
          <a:chOff x="0" y="0"/>
          <a:chExt cx="0" cy="0"/>
        </a:xfrm>
      </p:grpSpPr>
      <p:sp>
        <p:nvSpPr>
          <p:cNvPr id="424" name="Google Shape;424;p6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5" name="Google Shape;425;p6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426" name="Google Shape;426;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427" name="Shape 427"/>
        <p:cNvGrpSpPr/>
        <p:nvPr/>
      </p:nvGrpSpPr>
      <p:grpSpPr>
        <a:xfrm>
          <a:off x="0" y="0"/>
          <a:ext cx="0" cy="0"/>
          <a:chOff x="0" y="0"/>
          <a:chExt cx="0" cy="0"/>
        </a:xfrm>
      </p:grpSpPr>
      <p:sp>
        <p:nvSpPr>
          <p:cNvPr id="428" name="Google Shape;428;p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9" name="Google Shape;429;p6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30" name="Google Shape;430;p64"/>
          <p:cNvSpPr/>
          <p:nvPr>
            <p:ph idx="2" type="pic"/>
          </p:nvPr>
        </p:nvSpPr>
        <p:spPr>
          <a:xfrm>
            <a:off x="4992024" y="1152775"/>
            <a:ext cx="3840300" cy="3416400"/>
          </a:xfrm>
          <a:prstGeom prst="rect">
            <a:avLst/>
          </a:prstGeom>
          <a:noFill/>
          <a:ln>
            <a:noFill/>
          </a:ln>
        </p:spPr>
      </p:sp>
      <p:sp>
        <p:nvSpPr>
          <p:cNvPr id="431" name="Google Shape;431;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432" name="Shape 432"/>
        <p:cNvGrpSpPr/>
        <p:nvPr/>
      </p:nvGrpSpPr>
      <p:grpSpPr>
        <a:xfrm>
          <a:off x="0" y="0"/>
          <a:ext cx="0" cy="0"/>
          <a:chOff x="0" y="0"/>
          <a:chExt cx="0" cy="0"/>
        </a:xfrm>
      </p:grpSpPr>
      <p:sp>
        <p:nvSpPr>
          <p:cNvPr id="433" name="Google Shape;433;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4" name="Google Shape;434;p6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35" name="Google Shape;435;p6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36" name="Google Shape;436;p6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37" name="Google Shape;437;p6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38" name="Google Shape;438;p6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439" name="Shape 439"/>
        <p:cNvGrpSpPr/>
        <p:nvPr/>
      </p:nvGrpSpPr>
      <p:grpSpPr>
        <a:xfrm>
          <a:off x="0" y="0"/>
          <a:ext cx="0" cy="0"/>
          <a:chOff x="0" y="0"/>
          <a:chExt cx="0" cy="0"/>
        </a:xfrm>
      </p:grpSpPr>
      <p:sp>
        <p:nvSpPr>
          <p:cNvPr id="440" name="Google Shape;440;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1" name="Google Shape;441;p6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42" name="Google Shape;442;p6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43" name="Google Shape;443;p6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44" name="Google Shape;444;p6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45" name="Google Shape;445;p6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6" name="Google Shape;446;p6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7" name="Google Shape;447;p6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448" name="Shape 448"/>
        <p:cNvGrpSpPr/>
        <p:nvPr/>
      </p:nvGrpSpPr>
      <p:grpSpPr>
        <a:xfrm>
          <a:off x="0" y="0"/>
          <a:ext cx="0" cy="0"/>
          <a:chOff x="0" y="0"/>
          <a:chExt cx="0" cy="0"/>
        </a:xfrm>
      </p:grpSpPr>
      <p:sp>
        <p:nvSpPr>
          <p:cNvPr id="449" name="Google Shape;449;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50" name="Google Shape;450;p6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51" name="Google Shape;451;p6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52" name="Google Shape;452;p6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53" name="Google Shape;453;p6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54" name="Google Shape;454;p6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55" name="Google Shape;455;p6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6" name="Google Shape;456;p6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7" name="Google Shape;457;p6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8" name="Google Shape;458;p6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459" name="Shape 459"/>
        <p:cNvGrpSpPr/>
        <p:nvPr/>
      </p:nvGrpSpPr>
      <p:grpSpPr>
        <a:xfrm>
          <a:off x="0" y="0"/>
          <a:ext cx="0" cy="0"/>
          <a:chOff x="0" y="0"/>
          <a:chExt cx="0" cy="0"/>
        </a:xfrm>
      </p:grpSpPr>
      <p:sp>
        <p:nvSpPr>
          <p:cNvPr id="460" name="Google Shape;460;p6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1" name="Google Shape;461;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62" name="Google Shape;462;p6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463" name="Shape 463"/>
        <p:cNvGrpSpPr/>
        <p:nvPr/>
      </p:nvGrpSpPr>
      <p:grpSpPr>
        <a:xfrm>
          <a:off x="0" y="0"/>
          <a:ext cx="0" cy="0"/>
          <a:chOff x="0" y="0"/>
          <a:chExt cx="0" cy="0"/>
        </a:xfrm>
      </p:grpSpPr>
      <p:sp>
        <p:nvSpPr>
          <p:cNvPr id="464" name="Google Shape;464;p6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5" name="Google Shape;465;p69"/>
          <p:cNvSpPr/>
          <p:nvPr>
            <p:ph idx="2" type="pic"/>
          </p:nvPr>
        </p:nvSpPr>
        <p:spPr>
          <a:xfrm>
            <a:off x="4804825" y="1133300"/>
            <a:ext cx="4027500" cy="2392800"/>
          </a:xfrm>
          <a:prstGeom prst="rect">
            <a:avLst/>
          </a:prstGeom>
          <a:noFill/>
          <a:ln>
            <a:noFill/>
          </a:ln>
        </p:spPr>
      </p:sp>
      <p:sp>
        <p:nvSpPr>
          <p:cNvPr id="466" name="Google Shape;466;p69"/>
          <p:cNvSpPr/>
          <p:nvPr>
            <p:ph idx="3" type="pic"/>
          </p:nvPr>
        </p:nvSpPr>
        <p:spPr>
          <a:xfrm>
            <a:off x="311725" y="1133300"/>
            <a:ext cx="4027500" cy="2392800"/>
          </a:xfrm>
          <a:prstGeom prst="rect">
            <a:avLst/>
          </a:prstGeom>
          <a:noFill/>
          <a:ln>
            <a:noFill/>
          </a:ln>
        </p:spPr>
      </p:sp>
      <p:sp>
        <p:nvSpPr>
          <p:cNvPr id="467" name="Google Shape;467;p6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8" name="Google Shape;468;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69" name="Google Shape;469;p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0" name="Google Shape;470;p6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71" name="Google Shape;471;p6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472" name="Shape 472"/>
        <p:cNvGrpSpPr/>
        <p:nvPr/>
      </p:nvGrpSpPr>
      <p:grpSpPr>
        <a:xfrm>
          <a:off x="0" y="0"/>
          <a:ext cx="0" cy="0"/>
          <a:chOff x="0" y="0"/>
          <a:chExt cx="0" cy="0"/>
        </a:xfrm>
      </p:grpSpPr>
      <p:sp>
        <p:nvSpPr>
          <p:cNvPr id="473" name="Google Shape;473;p7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4" name="Google Shape;474;p70"/>
          <p:cNvSpPr/>
          <p:nvPr>
            <p:ph idx="2" type="pic"/>
          </p:nvPr>
        </p:nvSpPr>
        <p:spPr>
          <a:xfrm>
            <a:off x="6205225" y="1128325"/>
            <a:ext cx="2627100" cy="2273100"/>
          </a:xfrm>
          <a:prstGeom prst="rect">
            <a:avLst/>
          </a:prstGeom>
          <a:noFill/>
          <a:ln>
            <a:noFill/>
          </a:ln>
        </p:spPr>
      </p:sp>
      <p:sp>
        <p:nvSpPr>
          <p:cNvPr id="475" name="Google Shape;475;p70"/>
          <p:cNvSpPr/>
          <p:nvPr>
            <p:ph idx="3" type="pic"/>
          </p:nvPr>
        </p:nvSpPr>
        <p:spPr>
          <a:xfrm>
            <a:off x="311725" y="1128325"/>
            <a:ext cx="2627100" cy="2273100"/>
          </a:xfrm>
          <a:prstGeom prst="rect">
            <a:avLst/>
          </a:prstGeom>
          <a:noFill/>
          <a:ln>
            <a:noFill/>
          </a:ln>
        </p:spPr>
      </p:sp>
      <p:sp>
        <p:nvSpPr>
          <p:cNvPr id="476" name="Google Shape;476;p7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7" name="Google Shape;477;p70"/>
          <p:cNvSpPr/>
          <p:nvPr>
            <p:ph idx="5" type="pic"/>
          </p:nvPr>
        </p:nvSpPr>
        <p:spPr>
          <a:xfrm>
            <a:off x="3255250" y="1128325"/>
            <a:ext cx="2627100" cy="2273100"/>
          </a:xfrm>
          <a:prstGeom prst="rect">
            <a:avLst/>
          </a:prstGeom>
          <a:noFill/>
          <a:ln>
            <a:noFill/>
          </a:ln>
        </p:spPr>
      </p:sp>
      <p:sp>
        <p:nvSpPr>
          <p:cNvPr id="478" name="Google Shape;478;p7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9" name="Google Shape;479;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80" name="Google Shape;480;p7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1" name="Google Shape;481;p7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82" name="Google Shape;482;p7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83" name="Google Shape;483;p7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484" name="Shape 484"/>
        <p:cNvGrpSpPr/>
        <p:nvPr/>
      </p:nvGrpSpPr>
      <p:grpSpPr>
        <a:xfrm>
          <a:off x="0" y="0"/>
          <a:ext cx="0" cy="0"/>
          <a:chOff x="0" y="0"/>
          <a:chExt cx="0" cy="0"/>
        </a:xfrm>
      </p:grpSpPr>
      <p:sp>
        <p:nvSpPr>
          <p:cNvPr id="485" name="Google Shape;485;p71"/>
          <p:cNvSpPr/>
          <p:nvPr>
            <p:ph idx="2" type="pic"/>
          </p:nvPr>
        </p:nvSpPr>
        <p:spPr>
          <a:xfrm>
            <a:off x="311700" y="445025"/>
            <a:ext cx="8520600" cy="4218300"/>
          </a:xfrm>
          <a:prstGeom prst="rect">
            <a:avLst/>
          </a:prstGeom>
          <a:noFill/>
          <a:ln>
            <a:noFill/>
          </a:ln>
        </p:spPr>
      </p:sp>
      <p:sp>
        <p:nvSpPr>
          <p:cNvPr id="486" name="Google Shape;486;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487" name="Shape 487"/>
        <p:cNvGrpSpPr/>
        <p:nvPr/>
      </p:nvGrpSpPr>
      <p:grpSpPr>
        <a:xfrm>
          <a:off x="0" y="0"/>
          <a:ext cx="0" cy="0"/>
          <a:chOff x="0" y="0"/>
          <a:chExt cx="0" cy="0"/>
        </a:xfrm>
      </p:grpSpPr>
      <p:sp>
        <p:nvSpPr>
          <p:cNvPr id="488" name="Google Shape;488;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89" name="Google Shape;489;p72"/>
          <p:cNvSpPr/>
          <p:nvPr>
            <p:ph idx="2" type="pic"/>
          </p:nvPr>
        </p:nvSpPr>
        <p:spPr>
          <a:xfrm>
            <a:off x="3389600" y="118913"/>
            <a:ext cx="1643700" cy="1535100"/>
          </a:xfrm>
          <a:prstGeom prst="rect">
            <a:avLst/>
          </a:prstGeom>
          <a:noFill/>
          <a:ln>
            <a:noFill/>
          </a:ln>
        </p:spPr>
      </p:sp>
      <p:sp>
        <p:nvSpPr>
          <p:cNvPr id="490" name="Google Shape;490;p72"/>
          <p:cNvSpPr/>
          <p:nvPr>
            <p:ph idx="3" type="pic"/>
          </p:nvPr>
        </p:nvSpPr>
        <p:spPr>
          <a:xfrm>
            <a:off x="5195935" y="118913"/>
            <a:ext cx="1643700" cy="1535100"/>
          </a:xfrm>
          <a:prstGeom prst="rect">
            <a:avLst/>
          </a:prstGeom>
          <a:noFill/>
          <a:ln>
            <a:noFill/>
          </a:ln>
        </p:spPr>
      </p:sp>
      <p:sp>
        <p:nvSpPr>
          <p:cNvPr id="491" name="Google Shape;491;p72"/>
          <p:cNvSpPr/>
          <p:nvPr>
            <p:ph idx="4" type="pic"/>
          </p:nvPr>
        </p:nvSpPr>
        <p:spPr>
          <a:xfrm>
            <a:off x="7002270" y="118913"/>
            <a:ext cx="1643700" cy="1535100"/>
          </a:xfrm>
          <a:prstGeom prst="rect">
            <a:avLst/>
          </a:prstGeom>
          <a:noFill/>
          <a:ln>
            <a:noFill/>
          </a:ln>
        </p:spPr>
      </p:sp>
      <p:sp>
        <p:nvSpPr>
          <p:cNvPr id="492" name="Google Shape;492;p72"/>
          <p:cNvSpPr/>
          <p:nvPr>
            <p:ph idx="5" type="pic"/>
          </p:nvPr>
        </p:nvSpPr>
        <p:spPr>
          <a:xfrm>
            <a:off x="3389588" y="1804212"/>
            <a:ext cx="1643700" cy="1535100"/>
          </a:xfrm>
          <a:prstGeom prst="rect">
            <a:avLst/>
          </a:prstGeom>
          <a:noFill/>
          <a:ln>
            <a:noFill/>
          </a:ln>
        </p:spPr>
      </p:sp>
      <p:sp>
        <p:nvSpPr>
          <p:cNvPr id="493" name="Google Shape;493;p72"/>
          <p:cNvSpPr/>
          <p:nvPr>
            <p:ph idx="6" type="pic"/>
          </p:nvPr>
        </p:nvSpPr>
        <p:spPr>
          <a:xfrm>
            <a:off x="5195922" y="1804212"/>
            <a:ext cx="1643700" cy="1535100"/>
          </a:xfrm>
          <a:prstGeom prst="rect">
            <a:avLst/>
          </a:prstGeom>
          <a:noFill/>
          <a:ln>
            <a:noFill/>
          </a:ln>
        </p:spPr>
      </p:sp>
      <p:sp>
        <p:nvSpPr>
          <p:cNvPr id="494" name="Google Shape;494;p72"/>
          <p:cNvSpPr/>
          <p:nvPr>
            <p:ph idx="7" type="pic"/>
          </p:nvPr>
        </p:nvSpPr>
        <p:spPr>
          <a:xfrm>
            <a:off x="7002257" y="1804212"/>
            <a:ext cx="1643700" cy="1535100"/>
          </a:xfrm>
          <a:prstGeom prst="rect">
            <a:avLst/>
          </a:prstGeom>
          <a:noFill/>
          <a:ln>
            <a:noFill/>
          </a:ln>
        </p:spPr>
      </p:sp>
      <p:sp>
        <p:nvSpPr>
          <p:cNvPr id="495" name="Google Shape;495;p7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6" name="Google Shape;496;p72"/>
          <p:cNvSpPr/>
          <p:nvPr>
            <p:ph idx="8" type="pic"/>
          </p:nvPr>
        </p:nvSpPr>
        <p:spPr>
          <a:xfrm>
            <a:off x="3389588" y="3489487"/>
            <a:ext cx="1643700" cy="1535100"/>
          </a:xfrm>
          <a:prstGeom prst="rect">
            <a:avLst/>
          </a:prstGeom>
          <a:noFill/>
          <a:ln>
            <a:noFill/>
          </a:ln>
        </p:spPr>
      </p:sp>
      <p:sp>
        <p:nvSpPr>
          <p:cNvPr id="497" name="Google Shape;497;p72"/>
          <p:cNvSpPr/>
          <p:nvPr>
            <p:ph idx="9" type="pic"/>
          </p:nvPr>
        </p:nvSpPr>
        <p:spPr>
          <a:xfrm>
            <a:off x="5195922" y="3489487"/>
            <a:ext cx="1643700" cy="1535100"/>
          </a:xfrm>
          <a:prstGeom prst="rect">
            <a:avLst/>
          </a:prstGeom>
          <a:noFill/>
          <a:ln>
            <a:noFill/>
          </a:ln>
        </p:spPr>
      </p:sp>
      <p:sp>
        <p:nvSpPr>
          <p:cNvPr id="498" name="Google Shape;498;p7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60" Type="http://schemas.openxmlformats.org/officeDocument/2006/relationships/theme" Target="../theme/theme2.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59" Type="http://schemas.openxmlformats.org/officeDocument/2006/relationships/slideLayout" Target="../slideLayouts/slideLayout70.xml"/><Relationship Id="rId14" Type="http://schemas.openxmlformats.org/officeDocument/2006/relationships/slideLayout" Target="../slideLayouts/slideLayout25.xml"/><Relationship Id="rId58" Type="http://schemas.openxmlformats.org/officeDocument/2006/relationships/slideLayout" Target="../slideLayouts/slideLayout6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200"/>
              <a:buFont typeface="Della Respira"/>
              <a:buNone/>
              <a:defRPr b="1" sz="4200">
                <a:solidFill>
                  <a:schemeClr val="dk1"/>
                </a:solidFill>
                <a:latin typeface="Della Respira"/>
                <a:ea typeface="Della Respira"/>
                <a:cs typeface="Della Respira"/>
                <a:sym typeface="Della Respira"/>
              </a:defRPr>
            </a:lvl1pPr>
            <a:lvl2pPr lvl="1">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2pPr>
            <a:lvl3pPr lvl="2">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3pPr>
            <a:lvl4pPr lvl="3">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4pPr>
            <a:lvl5pPr lvl="4">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5pPr>
            <a:lvl6pPr lvl="5">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6pPr>
            <a:lvl7pPr lvl="6">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7pPr>
            <a:lvl8pPr lvl="7">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8pPr>
            <a:lvl9pPr lvl="8">
              <a:spcBef>
                <a:spcPts val="0"/>
              </a:spcBef>
              <a:spcAft>
                <a:spcPts val="0"/>
              </a:spcAft>
              <a:buClr>
                <a:schemeClr val="dk1"/>
              </a:buClr>
              <a:buSzPts val="2800"/>
              <a:buFont typeface="Della Respira"/>
              <a:buNone/>
              <a:defRPr sz="2800">
                <a:solidFill>
                  <a:schemeClr val="dk1"/>
                </a:solidFill>
                <a:latin typeface="Della Respira"/>
                <a:ea typeface="Della Respira"/>
                <a:cs typeface="Della Respira"/>
                <a:sym typeface="Della Respira"/>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DM Sans"/>
                <a:ea typeface="DM Sans"/>
                <a:cs typeface="DM Sans"/>
                <a:sym typeface="DM Sans"/>
              </a:defRPr>
            </a:lvl1pPr>
            <a:lvl2pPr lvl="1" algn="r">
              <a:buNone/>
              <a:defRPr sz="1000">
                <a:solidFill>
                  <a:schemeClr val="dk1"/>
                </a:solidFill>
                <a:latin typeface="DM Sans"/>
                <a:ea typeface="DM Sans"/>
                <a:cs typeface="DM Sans"/>
                <a:sym typeface="DM Sans"/>
              </a:defRPr>
            </a:lvl2pPr>
            <a:lvl3pPr lvl="2" algn="r">
              <a:buNone/>
              <a:defRPr sz="1000">
                <a:solidFill>
                  <a:schemeClr val="dk1"/>
                </a:solidFill>
                <a:latin typeface="DM Sans"/>
                <a:ea typeface="DM Sans"/>
                <a:cs typeface="DM Sans"/>
                <a:sym typeface="DM Sans"/>
              </a:defRPr>
            </a:lvl3pPr>
            <a:lvl4pPr lvl="3" algn="r">
              <a:buNone/>
              <a:defRPr sz="1000">
                <a:solidFill>
                  <a:schemeClr val="dk1"/>
                </a:solidFill>
                <a:latin typeface="DM Sans"/>
                <a:ea typeface="DM Sans"/>
                <a:cs typeface="DM Sans"/>
                <a:sym typeface="DM Sans"/>
              </a:defRPr>
            </a:lvl4pPr>
            <a:lvl5pPr lvl="4" algn="r">
              <a:buNone/>
              <a:defRPr sz="1000">
                <a:solidFill>
                  <a:schemeClr val="dk1"/>
                </a:solidFill>
                <a:latin typeface="DM Sans"/>
                <a:ea typeface="DM Sans"/>
                <a:cs typeface="DM Sans"/>
                <a:sym typeface="DM Sans"/>
              </a:defRPr>
            </a:lvl5pPr>
            <a:lvl6pPr lvl="5" algn="r">
              <a:buNone/>
              <a:defRPr sz="1000">
                <a:solidFill>
                  <a:schemeClr val="dk1"/>
                </a:solidFill>
                <a:latin typeface="DM Sans"/>
                <a:ea typeface="DM Sans"/>
                <a:cs typeface="DM Sans"/>
                <a:sym typeface="DM Sans"/>
              </a:defRPr>
            </a:lvl6pPr>
            <a:lvl7pPr lvl="6" algn="r">
              <a:buNone/>
              <a:defRPr sz="1000">
                <a:solidFill>
                  <a:schemeClr val="dk1"/>
                </a:solidFill>
                <a:latin typeface="DM Sans"/>
                <a:ea typeface="DM Sans"/>
                <a:cs typeface="DM Sans"/>
                <a:sym typeface="DM Sans"/>
              </a:defRPr>
            </a:lvl7pPr>
            <a:lvl8pPr lvl="7" algn="r">
              <a:buNone/>
              <a:defRPr sz="1000">
                <a:solidFill>
                  <a:schemeClr val="dk1"/>
                </a:solidFill>
                <a:latin typeface="DM Sans"/>
                <a:ea typeface="DM Sans"/>
                <a:cs typeface="DM Sans"/>
                <a:sym typeface="DM Sans"/>
              </a:defRPr>
            </a:lvl8pPr>
            <a:lvl9pPr lvl="8" algn="r">
              <a:buNone/>
              <a:defRPr sz="10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3010150" y="1510025"/>
            <a:ext cx="5522700" cy="20133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SzPts val="1600"/>
              <a:buFont typeface="DM Sans"/>
              <a:buChar char="●"/>
              <a:defRPr sz="1600">
                <a:latin typeface="DM Sans"/>
                <a:ea typeface="DM Sans"/>
                <a:cs typeface="DM Sans"/>
                <a:sym typeface="DM Sans"/>
              </a:defRPr>
            </a:lvl1pPr>
            <a:lvl2pPr indent="-330200" lvl="1" marL="914400">
              <a:spcBef>
                <a:spcPts val="0"/>
              </a:spcBef>
              <a:spcAft>
                <a:spcPts val="0"/>
              </a:spcAft>
              <a:buSzPts val="1600"/>
              <a:buFont typeface="DM Sans"/>
              <a:buChar char="○"/>
              <a:defRPr sz="1600">
                <a:latin typeface="DM Sans"/>
                <a:ea typeface="DM Sans"/>
                <a:cs typeface="DM Sans"/>
                <a:sym typeface="DM Sans"/>
              </a:defRPr>
            </a:lvl2pPr>
            <a:lvl3pPr indent="-330200" lvl="2" marL="1371600">
              <a:spcBef>
                <a:spcPts val="0"/>
              </a:spcBef>
              <a:spcAft>
                <a:spcPts val="0"/>
              </a:spcAft>
              <a:buSzPts val="1600"/>
              <a:buFont typeface="DM Sans"/>
              <a:buChar char="■"/>
              <a:defRPr sz="1600">
                <a:latin typeface="DM Sans"/>
                <a:ea typeface="DM Sans"/>
                <a:cs typeface="DM Sans"/>
                <a:sym typeface="DM Sans"/>
              </a:defRPr>
            </a:lvl3pPr>
            <a:lvl4pPr indent="-330200" lvl="3" marL="1828800">
              <a:spcBef>
                <a:spcPts val="0"/>
              </a:spcBef>
              <a:spcAft>
                <a:spcPts val="0"/>
              </a:spcAft>
              <a:buSzPts val="1600"/>
              <a:buFont typeface="DM Sans"/>
              <a:buChar char="●"/>
              <a:defRPr sz="1600">
                <a:latin typeface="DM Sans"/>
                <a:ea typeface="DM Sans"/>
                <a:cs typeface="DM Sans"/>
                <a:sym typeface="DM Sans"/>
              </a:defRPr>
            </a:lvl4pPr>
            <a:lvl5pPr indent="-330200" lvl="4" marL="2286000">
              <a:spcBef>
                <a:spcPts val="0"/>
              </a:spcBef>
              <a:spcAft>
                <a:spcPts val="0"/>
              </a:spcAft>
              <a:buSzPts val="1600"/>
              <a:buFont typeface="DM Sans"/>
              <a:buChar char="○"/>
              <a:defRPr sz="1600">
                <a:latin typeface="DM Sans"/>
                <a:ea typeface="DM Sans"/>
                <a:cs typeface="DM Sans"/>
                <a:sym typeface="DM Sans"/>
              </a:defRPr>
            </a:lvl5pPr>
            <a:lvl6pPr indent="-330200" lvl="5" marL="2743200">
              <a:spcBef>
                <a:spcPts val="0"/>
              </a:spcBef>
              <a:spcAft>
                <a:spcPts val="0"/>
              </a:spcAft>
              <a:buSzPts val="1600"/>
              <a:buFont typeface="DM Sans"/>
              <a:buChar char="■"/>
              <a:defRPr sz="1600">
                <a:latin typeface="DM Sans"/>
                <a:ea typeface="DM Sans"/>
                <a:cs typeface="DM Sans"/>
                <a:sym typeface="DM Sans"/>
              </a:defRPr>
            </a:lvl6pPr>
            <a:lvl7pPr indent="-330200" lvl="6" marL="3200400">
              <a:spcBef>
                <a:spcPts val="0"/>
              </a:spcBef>
              <a:spcAft>
                <a:spcPts val="0"/>
              </a:spcAft>
              <a:buSzPts val="1600"/>
              <a:buFont typeface="DM Sans"/>
              <a:buChar char="●"/>
              <a:defRPr sz="1600">
                <a:latin typeface="DM Sans"/>
                <a:ea typeface="DM Sans"/>
                <a:cs typeface="DM Sans"/>
                <a:sym typeface="DM Sans"/>
              </a:defRPr>
            </a:lvl7pPr>
            <a:lvl8pPr indent="-330200" lvl="7" marL="3657600">
              <a:spcBef>
                <a:spcPts val="0"/>
              </a:spcBef>
              <a:spcAft>
                <a:spcPts val="0"/>
              </a:spcAft>
              <a:buSzPts val="1600"/>
              <a:buFont typeface="DM Sans"/>
              <a:buChar char="○"/>
              <a:defRPr sz="1600">
                <a:latin typeface="DM Sans"/>
                <a:ea typeface="DM Sans"/>
                <a:cs typeface="DM Sans"/>
                <a:sym typeface="DM Sans"/>
              </a:defRPr>
            </a:lvl8pPr>
            <a:lvl9pPr indent="-330200" lvl="8" marL="4114800">
              <a:spcBef>
                <a:spcPts val="0"/>
              </a:spcBef>
              <a:spcAft>
                <a:spcPts val="0"/>
              </a:spcAft>
              <a:buSzPts val="1600"/>
              <a:buFont typeface="DM Sans"/>
              <a:buChar char="■"/>
              <a:defRPr sz="1600">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hyperlink" Target="https://data.wprdc.org/dataset/port-authority-monthly-average-on-time-performance-by-rou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3"/>
          <p:cNvSpPr txBox="1"/>
          <p:nvPr>
            <p:ph type="title"/>
          </p:nvPr>
        </p:nvSpPr>
        <p:spPr>
          <a:xfrm>
            <a:off x="274725" y="312763"/>
            <a:ext cx="8598900" cy="24789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990"/>
              <a:buFont typeface="Arial"/>
              <a:buNone/>
            </a:pPr>
            <a:r>
              <a:rPr lang="en" sz="4400"/>
              <a:t>Behind Schedule: An Investigation into Pittsburgh Regional Transit Performance</a:t>
            </a:r>
            <a:endParaRPr sz="4400"/>
          </a:p>
        </p:txBody>
      </p:sp>
      <p:sp>
        <p:nvSpPr>
          <p:cNvPr id="504" name="Google Shape;504;p73"/>
          <p:cNvSpPr txBox="1"/>
          <p:nvPr>
            <p:ph idx="1" type="subTitle"/>
          </p:nvPr>
        </p:nvSpPr>
        <p:spPr>
          <a:xfrm>
            <a:off x="274725" y="2971100"/>
            <a:ext cx="4213200" cy="13137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sp>
        <p:nvSpPr>
          <p:cNvPr id="505" name="Google Shape;505;p73"/>
          <p:cNvSpPr txBox="1"/>
          <p:nvPr>
            <p:ph idx="2" type="subTitle"/>
          </p:nvPr>
        </p:nvSpPr>
        <p:spPr>
          <a:xfrm>
            <a:off x="279625" y="4509075"/>
            <a:ext cx="8598900" cy="3570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a:solidFill>
                  <a:schemeClr val="dk1"/>
                </a:solidFill>
              </a:rPr>
              <a:t>Noelani Phillips 1  | Luke Nalewajk </a:t>
            </a:r>
            <a:endParaRPr>
              <a:solidFill>
                <a:schemeClr val="dk1"/>
              </a:solidFill>
            </a:endParaRPr>
          </a:p>
        </p:txBody>
      </p:sp>
      <p:pic>
        <p:nvPicPr>
          <p:cNvPr id="506" name="Google Shape;506;p73"/>
          <p:cNvPicPr preferRelativeResize="0"/>
          <p:nvPr/>
        </p:nvPicPr>
        <p:blipFill rotWithShape="1">
          <a:blip r:embed="rId3">
            <a:alphaModFix/>
          </a:blip>
          <a:srcRect b="36110" l="0" r="0" t="22197"/>
          <a:stretch/>
        </p:blipFill>
        <p:spPr>
          <a:xfrm>
            <a:off x="4672554" y="2975829"/>
            <a:ext cx="4201200" cy="1313700"/>
          </a:xfrm>
          <a:prstGeom prst="roundRect">
            <a:avLst>
              <a:gd fmla="val 16667" name="adj"/>
            </a:avLst>
          </a:prstGeom>
          <a:noFill/>
          <a:ln cap="flat" cmpd="sng" w="9525">
            <a:solidFill>
              <a:schemeClr val="dk1"/>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2"/>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1</a:t>
            </a:r>
            <a:endParaRPr sz="2900"/>
          </a:p>
        </p:txBody>
      </p:sp>
      <p:sp>
        <p:nvSpPr>
          <p:cNvPr id="588" name="Google Shape;588;p82"/>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10</a:t>
            </a:r>
            <a:endParaRPr>
              <a:solidFill>
                <a:schemeClr val="dk1"/>
              </a:solidFill>
            </a:endParaRPr>
          </a:p>
        </p:txBody>
      </p:sp>
      <p:sp>
        <p:nvSpPr>
          <p:cNvPr id="589" name="Google Shape;589;p82"/>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590" name="Google Shape;590;p82" title="visualization (2).png"/>
          <p:cNvPicPr preferRelativeResize="0"/>
          <p:nvPr/>
        </p:nvPicPr>
        <p:blipFill>
          <a:blip r:embed="rId3">
            <a:alphaModFix/>
          </a:blip>
          <a:stretch>
            <a:fillRect/>
          </a:stretch>
        </p:blipFill>
        <p:spPr>
          <a:xfrm>
            <a:off x="952500" y="1244750"/>
            <a:ext cx="7083376" cy="3561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3"/>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2</a:t>
            </a:r>
            <a:endParaRPr sz="2900"/>
          </a:p>
        </p:txBody>
      </p:sp>
      <p:sp>
        <p:nvSpPr>
          <p:cNvPr id="596" name="Google Shape;596;p83"/>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11</a:t>
            </a:r>
            <a:endParaRPr>
              <a:solidFill>
                <a:schemeClr val="dk1"/>
              </a:solidFill>
            </a:endParaRPr>
          </a:p>
        </p:txBody>
      </p:sp>
      <p:sp>
        <p:nvSpPr>
          <p:cNvPr id="597" name="Google Shape;597;p83"/>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598" name="Google Shape;598;p83"/>
          <p:cNvPicPr preferRelativeResize="0"/>
          <p:nvPr/>
        </p:nvPicPr>
        <p:blipFill>
          <a:blip r:embed="rId3">
            <a:alphaModFix/>
          </a:blip>
          <a:stretch>
            <a:fillRect/>
          </a:stretch>
        </p:blipFill>
        <p:spPr>
          <a:xfrm>
            <a:off x="2547075" y="1327125"/>
            <a:ext cx="6178673" cy="3367774"/>
          </a:xfrm>
          <a:prstGeom prst="rect">
            <a:avLst/>
          </a:prstGeom>
          <a:noFill/>
          <a:ln>
            <a:noFill/>
          </a:ln>
        </p:spPr>
      </p:pic>
      <p:sp>
        <p:nvSpPr>
          <p:cNvPr id="599" name="Google Shape;599;p83"/>
          <p:cNvSpPr txBox="1"/>
          <p:nvPr/>
        </p:nvSpPr>
        <p:spPr>
          <a:xfrm>
            <a:off x="473875" y="1451225"/>
            <a:ext cx="1974600" cy="3243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CMU bus routes perform 7.2% worse than others and 11.2% worse than OTP target</a:t>
            </a:r>
            <a:endParaRPr sz="1600">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4"/>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2</a:t>
            </a:r>
            <a:endParaRPr sz="2900"/>
          </a:p>
        </p:txBody>
      </p:sp>
      <p:sp>
        <p:nvSpPr>
          <p:cNvPr id="605" name="Google Shape;605;p84"/>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12</a:t>
            </a:r>
            <a:endParaRPr>
              <a:solidFill>
                <a:schemeClr val="dk1"/>
              </a:solidFill>
            </a:endParaRPr>
          </a:p>
        </p:txBody>
      </p:sp>
      <p:sp>
        <p:nvSpPr>
          <p:cNvPr id="606" name="Google Shape;606;p84"/>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607" name="Google Shape;607;p84"/>
          <p:cNvPicPr preferRelativeResize="0"/>
          <p:nvPr/>
        </p:nvPicPr>
        <p:blipFill>
          <a:blip r:embed="rId3">
            <a:alphaModFix/>
          </a:blip>
          <a:stretch>
            <a:fillRect/>
          </a:stretch>
        </p:blipFill>
        <p:spPr>
          <a:xfrm>
            <a:off x="473877" y="1363900"/>
            <a:ext cx="6227600" cy="3123699"/>
          </a:xfrm>
          <a:prstGeom prst="rect">
            <a:avLst/>
          </a:prstGeom>
          <a:noFill/>
          <a:ln>
            <a:noFill/>
          </a:ln>
        </p:spPr>
      </p:pic>
      <p:sp>
        <p:nvSpPr>
          <p:cNvPr id="608" name="Google Shape;608;p84"/>
          <p:cNvSpPr txBox="1"/>
          <p:nvPr/>
        </p:nvSpPr>
        <p:spPr>
          <a:xfrm>
            <a:off x="6861300" y="1421625"/>
            <a:ext cx="1846200" cy="3066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4 of the bottom 7 belong to the CMU area</a:t>
            </a:r>
            <a:endParaRPr sz="1500">
              <a:solidFill>
                <a:schemeClr val="dk1"/>
              </a:solidFill>
              <a:latin typeface="DM Sans"/>
              <a:ea typeface="DM Sans"/>
              <a:cs typeface="DM Sans"/>
              <a:sym typeface="DM Sans"/>
            </a:endParaRPr>
          </a:p>
          <a:p>
            <a:pPr indent="-323850" lvl="0" marL="457200" rtl="0" algn="l">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All &lt;54% OTP and the 61C &lt;50%</a:t>
            </a:r>
            <a:endParaRPr sz="1500">
              <a:solidFill>
                <a:schemeClr val="dk1"/>
              </a:solidFill>
              <a:latin typeface="DM Sans"/>
              <a:ea typeface="DM Sans"/>
              <a:cs typeface="DM Sans"/>
              <a:sym typeface="DM Sans"/>
            </a:endParaRPr>
          </a:p>
          <a:p>
            <a:pPr indent="-323850" lvl="0" marL="457200" rtl="0" algn="l">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All 15-20% below average OTP</a:t>
            </a:r>
            <a:endParaRPr sz="1500">
              <a:solidFill>
                <a:schemeClr val="dk1"/>
              </a:solidFill>
              <a:latin typeface="DM Sans"/>
              <a:ea typeface="DM Sans"/>
              <a:cs typeface="DM Sans"/>
              <a:sym typeface="DM Sans"/>
            </a:endParaRPr>
          </a:p>
          <a:p>
            <a:pPr indent="0" lvl="0" marL="0" rtl="0" algn="l">
              <a:spcBef>
                <a:spcPts val="0"/>
              </a:spcBef>
              <a:spcAft>
                <a:spcPts val="0"/>
              </a:spcAft>
              <a:buNone/>
            </a:pPr>
            <a:r>
              <a:t/>
            </a:r>
            <a:endParaRPr sz="1600">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5"/>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2</a:t>
            </a:r>
            <a:endParaRPr sz="2900"/>
          </a:p>
        </p:txBody>
      </p:sp>
      <p:sp>
        <p:nvSpPr>
          <p:cNvPr id="614" name="Google Shape;614;p85"/>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13</a:t>
            </a:r>
            <a:endParaRPr>
              <a:solidFill>
                <a:schemeClr val="dk1"/>
              </a:solidFill>
            </a:endParaRPr>
          </a:p>
        </p:txBody>
      </p:sp>
      <p:sp>
        <p:nvSpPr>
          <p:cNvPr id="615" name="Google Shape;615;p85"/>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616" name="Google Shape;616;p85"/>
          <p:cNvPicPr preferRelativeResize="0"/>
          <p:nvPr/>
        </p:nvPicPr>
        <p:blipFill>
          <a:blip r:embed="rId3">
            <a:alphaModFix/>
          </a:blip>
          <a:stretch>
            <a:fillRect/>
          </a:stretch>
        </p:blipFill>
        <p:spPr>
          <a:xfrm>
            <a:off x="1658550" y="1253800"/>
            <a:ext cx="6216424" cy="35117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6"/>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2</a:t>
            </a:r>
            <a:endParaRPr sz="2900"/>
          </a:p>
        </p:txBody>
      </p:sp>
      <p:sp>
        <p:nvSpPr>
          <p:cNvPr id="622" name="Google Shape;622;p86"/>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14</a:t>
            </a:r>
            <a:endParaRPr>
              <a:solidFill>
                <a:schemeClr val="dk1"/>
              </a:solidFill>
            </a:endParaRPr>
          </a:p>
        </p:txBody>
      </p:sp>
      <p:sp>
        <p:nvSpPr>
          <p:cNvPr id="623" name="Google Shape;623;p86"/>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624" name="Google Shape;624;p86"/>
          <p:cNvPicPr preferRelativeResize="0"/>
          <p:nvPr/>
        </p:nvPicPr>
        <p:blipFill>
          <a:blip r:embed="rId3">
            <a:alphaModFix/>
          </a:blip>
          <a:stretch>
            <a:fillRect/>
          </a:stretch>
        </p:blipFill>
        <p:spPr>
          <a:xfrm>
            <a:off x="2894301" y="1293488"/>
            <a:ext cx="5719200" cy="3411337"/>
          </a:xfrm>
          <a:prstGeom prst="rect">
            <a:avLst/>
          </a:prstGeom>
          <a:noFill/>
          <a:ln>
            <a:noFill/>
          </a:ln>
        </p:spPr>
      </p:pic>
      <p:sp>
        <p:nvSpPr>
          <p:cNvPr id="625" name="Google Shape;625;p86"/>
          <p:cNvSpPr txBox="1"/>
          <p:nvPr/>
        </p:nvSpPr>
        <p:spPr>
          <a:xfrm>
            <a:off x="483750" y="1362375"/>
            <a:ext cx="2290500" cy="3218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Collier garage performs at OTP target of 73% and above average PRT bus</a:t>
            </a:r>
            <a:endParaRPr sz="1500">
              <a:solidFill>
                <a:schemeClr val="dk1"/>
              </a:solidFill>
              <a:latin typeface="DM Sans"/>
              <a:ea typeface="DM Sans"/>
              <a:cs typeface="DM Sans"/>
              <a:sym typeface="DM Sans"/>
            </a:endParaRPr>
          </a:p>
          <a:p>
            <a:pPr indent="-323850" lvl="0" marL="457200" rtl="0" algn="l">
              <a:spcBef>
                <a:spcPts val="0"/>
              </a:spcBef>
              <a:spcAft>
                <a:spcPts val="0"/>
              </a:spcAft>
              <a:buClr>
                <a:schemeClr val="dk1"/>
              </a:buClr>
              <a:buSzPts val="1500"/>
              <a:buFont typeface="DM Sans"/>
              <a:buChar char="-"/>
            </a:pPr>
            <a:r>
              <a:rPr lang="en" sz="1500">
                <a:solidFill>
                  <a:schemeClr val="dk1"/>
                </a:solidFill>
                <a:latin typeface="DM Sans"/>
                <a:ea typeface="DM Sans"/>
                <a:cs typeface="DM Sans"/>
                <a:sym typeface="DM Sans"/>
              </a:rPr>
              <a:t>East Liberty includes CMU bus routes</a:t>
            </a:r>
            <a:endParaRPr sz="1500">
              <a:solidFill>
                <a:schemeClr val="dk1"/>
              </a:solidFill>
              <a:latin typeface="DM Sans"/>
              <a:ea typeface="DM Sans"/>
              <a:cs typeface="DM Sans"/>
              <a:sym typeface="DM Sans"/>
            </a:endParaRPr>
          </a:p>
          <a:p>
            <a:pPr indent="0" lvl="0" marL="0" rtl="0" algn="l">
              <a:spcBef>
                <a:spcPts val="0"/>
              </a:spcBef>
              <a:spcAft>
                <a:spcPts val="0"/>
              </a:spcAft>
              <a:buNone/>
            </a:pPr>
            <a:r>
              <a:t/>
            </a:r>
            <a:endParaRPr sz="1600">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87"/>
          <p:cNvSpPr txBox="1"/>
          <p:nvPr>
            <p:ph idx="1" type="body"/>
          </p:nvPr>
        </p:nvSpPr>
        <p:spPr>
          <a:xfrm>
            <a:off x="6748000" y="1328950"/>
            <a:ext cx="2052600" cy="34335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chemeClr val="dk1"/>
              </a:buClr>
              <a:buSzPts val="1700"/>
              <a:buChar char="-"/>
            </a:pPr>
            <a:r>
              <a:rPr lang="en" sz="1700">
                <a:solidFill>
                  <a:schemeClr val="dk1"/>
                </a:solidFill>
              </a:rPr>
              <a:t>Noisy performance values across all service days.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Sunday service has slightly higher median OTP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Saturday service has lowest median OTP</a:t>
            </a:r>
            <a:endParaRPr sz="1700">
              <a:solidFill>
                <a:schemeClr val="dk1"/>
              </a:solidFill>
            </a:endParaRPr>
          </a:p>
        </p:txBody>
      </p:sp>
      <p:sp>
        <p:nvSpPr>
          <p:cNvPr id="631" name="Google Shape;631;p87"/>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3</a:t>
            </a:r>
            <a:endParaRPr sz="2900"/>
          </a:p>
        </p:txBody>
      </p:sp>
      <p:sp>
        <p:nvSpPr>
          <p:cNvPr id="632" name="Google Shape;632;p87"/>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15</a:t>
            </a:r>
            <a:endParaRPr>
              <a:solidFill>
                <a:schemeClr val="dk1"/>
              </a:solidFill>
            </a:endParaRPr>
          </a:p>
        </p:txBody>
      </p:sp>
      <p:sp>
        <p:nvSpPr>
          <p:cNvPr id="633" name="Google Shape;633;p87"/>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634" name="Google Shape;634;p87" title="visualization (4).png"/>
          <p:cNvPicPr preferRelativeResize="0"/>
          <p:nvPr/>
        </p:nvPicPr>
        <p:blipFill>
          <a:blip r:embed="rId3">
            <a:alphaModFix/>
          </a:blip>
          <a:stretch>
            <a:fillRect/>
          </a:stretch>
        </p:blipFill>
        <p:spPr>
          <a:xfrm>
            <a:off x="426400" y="1376825"/>
            <a:ext cx="6471000" cy="322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8"/>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3</a:t>
            </a:r>
            <a:endParaRPr sz="2900"/>
          </a:p>
        </p:txBody>
      </p:sp>
      <p:sp>
        <p:nvSpPr>
          <p:cNvPr id="640" name="Google Shape;640;p88"/>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16</a:t>
            </a:r>
            <a:endParaRPr>
              <a:solidFill>
                <a:schemeClr val="dk1"/>
              </a:solidFill>
            </a:endParaRPr>
          </a:p>
        </p:txBody>
      </p:sp>
      <p:sp>
        <p:nvSpPr>
          <p:cNvPr id="641" name="Google Shape;641;p88"/>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642" name="Google Shape;642;p88" title="visualization (9).png"/>
          <p:cNvPicPr preferRelativeResize="0"/>
          <p:nvPr/>
        </p:nvPicPr>
        <p:blipFill>
          <a:blip r:embed="rId3">
            <a:alphaModFix/>
          </a:blip>
          <a:stretch>
            <a:fillRect/>
          </a:stretch>
        </p:blipFill>
        <p:spPr>
          <a:xfrm>
            <a:off x="1712400" y="1324641"/>
            <a:ext cx="5719201" cy="33926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9"/>
          <p:cNvSpPr txBox="1"/>
          <p:nvPr>
            <p:ph idx="1" type="body"/>
          </p:nvPr>
        </p:nvSpPr>
        <p:spPr>
          <a:xfrm>
            <a:off x="507900" y="1328950"/>
            <a:ext cx="2463600" cy="3433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Performance declines for all groups throughout 2024</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Sunday &gt; Weekday &gt; Saturday Service </a:t>
            </a:r>
            <a:endParaRPr sz="1700">
              <a:solidFill>
                <a:schemeClr val="dk1"/>
              </a:solidFill>
            </a:endParaRPr>
          </a:p>
        </p:txBody>
      </p:sp>
      <p:sp>
        <p:nvSpPr>
          <p:cNvPr id="648" name="Google Shape;648;p89"/>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3</a:t>
            </a:r>
            <a:endParaRPr sz="2900"/>
          </a:p>
        </p:txBody>
      </p:sp>
      <p:sp>
        <p:nvSpPr>
          <p:cNvPr id="649" name="Google Shape;649;p89"/>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17</a:t>
            </a:r>
            <a:endParaRPr>
              <a:solidFill>
                <a:schemeClr val="dk1"/>
              </a:solidFill>
            </a:endParaRPr>
          </a:p>
        </p:txBody>
      </p:sp>
      <p:sp>
        <p:nvSpPr>
          <p:cNvPr id="650" name="Google Shape;650;p89"/>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651" name="Google Shape;651;p89" title="visualization (6).png"/>
          <p:cNvPicPr preferRelativeResize="0"/>
          <p:nvPr/>
        </p:nvPicPr>
        <p:blipFill>
          <a:blip r:embed="rId3">
            <a:alphaModFix/>
          </a:blip>
          <a:stretch>
            <a:fillRect/>
          </a:stretch>
        </p:blipFill>
        <p:spPr>
          <a:xfrm>
            <a:off x="3036750" y="1328950"/>
            <a:ext cx="5719199" cy="33429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0"/>
          <p:cNvSpPr txBox="1"/>
          <p:nvPr>
            <p:ph idx="1" type="body"/>
          </p:nvPr>
        </p:nvSpPr>
        <p:spPr>
          <a:xfrm>
            <a:off x="446850" y="1328950"/>
            <a:ext cx="2463600" cy="3433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Saturday</a:t>
            </a:r>
            <a:r>
              <a:rPr lang="en" sz="1700">
                <a:solidFill>
                  <a:schemeClr val="dk1"/>
                </a:solidFill>
              </a:rPr>
              <a:t> Winter Service sees highest relative performance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Sunday Spring/Summer Service sees highest relative performance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Fall data </a:t>
            </a:r>
            <a:r>
              <a:rPr lang="en" sz="1700">
                <a:solidFill>
                  <a:schemeClr val="dk1"/>
                </a:solidFill>
              </a:rPr>
              <a:t>limited</a:t>
            </a:r>
            <a:r>
              <a:rPr lang="en" sz="1700">
                <a:solidFill>
                  <a:schemeClr val="dk1"/>
                </a:solidFill>
              </a:rPr>
              <a:t> to September.</a:t>
            </a:r>
            <a:endParaRPr sz="1700">
              <a:solidFill>
                <a:schemeClr val="dk1"/>
              </a:solidFill>
            </a:endParaRPr>
          </a:p>
        </p:txBody>
      </p:sp>
      <p:sp>
        <p:nvSpPr>
          <p:cNvPr id="657" name="Google Shape;657;p90"/>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3</a:t>
            </a:r>
            <a:endParaRPr sz="2900"/>
          </a:p>
        </p:txBody>
      </p:sp>
      <p:sp>
        <p:nvSpPr>
          <p:cNvPr id="658" name="Google Shape;658;p90"/>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18</a:t>
            </a:r>
            <a:endParaRPr>
              <a:solidFill>
                <a:schemeClr val="dk1"/>
              </a:solidFill>
            </a:endParaRPr>
          </a:p>
        </p:txBody>
      </p:sp>
      <p:sp>
        <p:nvSpPr>
          <p:cNvPr id="659" name="Google Shape;659;p90"/>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660" name="Google Shape;660;p90" title="visualization (7).png"/>
          <p:cNvPicPr preferRelativeResize="0"/>
          <p:nvPr/>
        </p:nvPicPr>
        <p:blipFill>
          <a:blip r:embed="rId3">
            <a:alphaModFix/>
          </a:blip>
          <a:stretch>
            <a:fillRect/>
          </a:stretch>
        </p:blipFill>
        <p:spPr>
          <a:xfrm>
            <a:off x="2971500" y="1490250"/>
            <a:ext cx="5867700" cy="311089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1"/>
          <p:cNvSpPr txBox="1"/>
          <p:nvPr>
            <p:ph idx="1" type="body"/>
          </p:nvPr>
        </p:nvSpPr>
        <p:spPr>
          <a:xfrm>
            <a:off x="552275" y="1328950"/>
            <a:ext cx="8060400" cy="34335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Clr>
                <a:schemeClr val="dk1"/>
              </a:buClr>
              <a:buSzPts val="1900"/>
              <a:buAutoNum type="arabicPeriod"/>
            </a:pPr>
            <a:r>
              <a:rPr lang="en" sz="1900">
                <a:solidFill>
                  <a:schemeClr val="dk1"/>
                </a:solidFill>
              </a:rPr>
              <a:t>Port Authority has holistically not met its On-Time Performance goal of 73% for bus service in 2024, and bus service has seen noisy performance since 2017, displaying no significant upwards trend.</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The CMU Centric routes see far worse OTP performance than other routes, leading the PRT to take </a:t>
            </a:r>
            <a:r>
              <a:rPr lang="en" sz="1900">
                <a:solidFill>
                  <a:schemeClr val="dk1"/>
                </a:solidFill>
              </a:rPr>
              <a:t>measures</a:t>
            </a:r>
            <a:r>
              <a:rPr lang="en" sz="1900">
                <a:solidFill>
                  <a:schemeClr val="dk1"/>
                </a:solidFill>
              </a:rPr>
              <a:t> to address this. The Collier garage buses are the only subgroup that meet the target OTP set by PRT.</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PRT’s Sunday service operates at lower frequency, potentially </a:t>
            </a:r>
            <a:r>
              <a:rPr lang="en" sz="1900">
                <a:solidFill>
                  <a:schemeClr val="dk1"/>
                </a:solidFill>
              </a:rPr>
              <a:t>learning</a:t>
            </a:r>
            <a:r>
              <a:rPr lang="en" sz="1900">
                <a:solidFill>
                  <a:schemeClr val="dk1"/>
                </a:solidFill>
              </a:rPr>
              <a:t> to better average performance. High ridership may contribute to worse Saturday and Weekday service. All service types fall short of OTP target.</a:t>
            </a:r>
            <a:endParaRPr sz="1900">
              <a:solidFill>
                <a:schemeClr val="dk1"/>
              </a:solidFill>
            </a:endParaRPr>
          </a:p>
        </p:txBody>
      </p:sp>
      <p:sp>
        <p:nvSpPr>
          <p:cNvPr id="666" name="Google Shape;666;p91"/>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Discussion of Results </a:t>
            </a:r>
            <a:endParaRPr sz="2900"/>
          </a:p>
        </p:txBody>
      </p:sp>
      <p:sp>
        <p:nvSpPr>
          <p:cNvPr id="667" name="Google Shape;667;p91"/>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19</a:t>
            </a:r>
            <a:endParaRPr>
              <a:solidFill>
                <a:schemeClr val="dk1"/>
              </a:solidFill>
            </a:endParaRPr>
          </a:p>
        </p:txBody>
      </p:sp>
      <p:sp>
        <p:nvSpPr>
          <p:cNvPr id="668" name="Google Shape;668;p91"/>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4"/>
          <p:cNvSpPr txBox="1"/>
          <p:nvPr>
            <p:ph type="title"/>
          </p:nvPr>
        </p:nvSpPr>
        <p:spPr>
          <a:xfrm>
            <a:off x="272650" y="327115"/>
            <a:ext cx="8601300" cy="8400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t>Agenda</a:t>
            </a:r>
            <a:endParaRPr/>
          </a:p>
        </p:txBody>
      </p:sp>
      <p:sp>
        <p:nvSpPr>
          <p:cNvPr id="512" name="Google Shape;512;p74"/>
          <p:cNvSpPr txBox="1"/>
          <p:nvPr>
            <p:ph idx="1" type="subTitle"/>
          </p:nvPr>
        </p:nvSpPr>
        <p:spPr>
          <a:xfrm>
            <a:off x="1655875" y="1348075"/>
            <a:ext cx="7218000" cy="5433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Key Findings</a:t>
            </a:r>
            <a:endParaRPr>
              <a:solidFill>
                <a:schemeClr val="dk1"/>
              </a:solidFill>
            </a:endParaRPr>
          </a:p>
        </p:txBody>
      </p:sp>
      <p:sp>
        <p:nvSpPr>
          <p:cNvPr id="513" name="Google Shape;513;p74"/>
          <p:cNvSpPr txBox="1"/>
          <p:nvPr>
            <p:ph idx="2" type="subTitle"/>
          </p:nvPr>
        </p:nvSpPr>
        <p:spPr>
          <a:xfrm>
            <a:off x="1655875" y="2092550"/>
            <a:ext cx="7218000" cy="5433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Introduction and Motivation</a:t>
            </a:r>
            <a:endParaRPr>
              <a:solidFill>
                <a:schemeClr val="dk1"/>
              </a:solidFill>
            </a:endParaRPr>
          </a:p>
        </p:txBody>
      </p:sp>
      <p:sp>
        <p:nvSpPr>
          <p:cNvPr id="514" name="Google Shape;514;p74"/>
          <p:cNvSpPr txBox="1"/>
          <p:nvPr>
            <p:ph idx="3" type="subTitle"/>
          </p:nvPr>
        </p:nvSpPr>
        <p:spPr>
          <a:xfrm>
            <a:off x="1655875" y="2837025"/>
            <a:ext cx="7218000" cy="5433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Dataset</a:t>
            </a:r>
            <a:endParaRPr>
              <a:solidFill>
                <a:schemeClr val="dk1"/>
              </a:solidFill>
            </a:endParaRPr>
          </a:p>
        </p:txBody>
      </p:sp>
      <p:sp>
        <p:nvSpPr>
          <p:cNvPr id="515" name="Google Shape;515;p74"/>
          <p:cNvSpPr txBox="1"/>
          <p:nvPr>
            <p:ph idx="4" type="subTitle"/>
          </p:nvPr>
        </p:nvSpPr>
        <p:spPr>
          <a:xfrm>
            <a:off x="1655875" y="3576275"/>
            <a:ext cx="7218000" cy="5433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Analysis</a:t>
            </a:r>
            <a:endParaRPr>
              <a:solidFill>
                <a:schemeClr val="dk1"/>
              </a:solidFill>
            </a:endParaRPr>
          </a:p>
        </p:txBody>
      </p:sp>
      <p:sp>
        <p:nvSpPr>
          <p:cNvPr id="516" name="Google Shape;516;p74"/>
          <p:cNvSpPr txBox="1"/>
          <p:nvPr>
            <p:ph idx="5" type="subTitle"/>
          </p:nvPr>
        </p:nvSpPr>
        <p:spPr>
          <a:xfrm>
            <a:off x="1655875" y="4315525"/>
            <a:ext cx="7218000" cy="5433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Discussion of Results</a:t>
            </a:r>
            <a:endParaRPr>
              <a:solidFill>
                <a:schemeClr val="dk1"/>
              </a:solidFill>
            </a:endParaRPr>
          </a:p>
        </p:txBody>
      </p:sp>
      <p:sp>
        <p:nvSpPr>
          <p:cNvPr id="517" name="Google Shape;517;p74"/>
          <p:cNvSpPr txBox="1"/>
          <p:nvPr>
            <p:ph idx="6" type="subTitle"/>
          </p:nvPr>
        </p:nvSpPr>
        <p:spPr>
          <a:xfrm flipH="1">
            <a:off x="91975" y="1369047"/>
            <a:ext cx="1563900" cy="5433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3</a:t>
            </a:r>
            <a:endParaRPr>
              <a:solidFill>
                <a:schemeClr val="dk1"/>
              </a:solidFill>
            </a:endParaRPr>
          </a:p>
        </p:txBody>
      </p:sp>
      <p:sp>
        <p:nvSpPr>
          <p:cNvPr id="518" name="Google Shape;518;p74"/>
          <p:cNvSpPr txBox="1"/>
          <p:nvPr>
            <p:ph idx="7" type="subTitle"/>
          </p:nvPr>
        </p:nvSpPr>
        <p:spPr>
          <a:xfrm flipH="1">
            <a:off x="91975" y="2113547"/>
            <a:ext cx="1563900" cy="5433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4</a:t>
            </a:r>
            <a:endParaRPr>
              <a:solidFill>
                <a:schemeClr val="dk1"/>
              </a:solidFill>
            </a:endParaRPr>
          </a:p>
        </p:txBody>
      </p:sp>
      <p:sp>
        <p:nvSpPr>
          <p:cNvPr id="519" name="Google Shape;519;p74"/>
          <p:cNvSpPr txBox="1"/>
          <p:nvPr>
            <p:ph idx="8" type="subTitle"/>
          </p:nvPr>
        </p:nvSpPr>
        <p:spPr>
          <a:xfrm flipH="1">
            <a:off x="91975" y="2854085"/>
            <a:ext cx="1563900" cy="5433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5</a:t>
            </a:r>
            <a:endParaRPr>
              <a:solidFill>
                <a:schemeClr val="dk1"/>
              </a:solidFill>
            </a:endParaRPr>
          </a:p>
        </p:txBody>
      </p:sp>
      <p:sp>
        <p:nvSpPr>
          <p:cNvPr id="520" name="Google Shape;520;p74"/>
          <p:cNvSpPr txBox="1"/>
          <p:nvPr>
            <p:ph idx="9" type="subTitle"/>
          </p:nvPr>
        </p:nvSpPr>
        <p:spPr>
          <a:xfrm flipH="1">
            <a:off x="91975" y="3592685"/>
            <a:ext cx="1563900" cy="5433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a:t>
            </a:r>
            <a:endParaRPr>
              <a:solidFill>
                <a:schemeClr val="dk1"/>
              </a:solidFill>
            </a:endParaRPr>
          </a:p>
        </p:txBody>
      </p:sp>
      <p:sp>
        <p:nvSpPr>
          <p:cNvPr id="521" name="Google Shape;521;p74"/>
          <p:cNvSpPr txBox="1"/>
          <p:nvPr>
            <p:ph idx="13" type="subTitle"/>
          </p:nvPr>
        </p:nvSpPr>
        <p:spPr>
          <a:xfrm flipH="1">
            <a:off x="91975" y="4336485"/>
            <a:ext cx="1563900" cy="543300"/>
          </a:xfrm>
          <a:prstGeom prst="rect">
            <a:avLst/>
          </a:prstGeom>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17</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5"/>
          <p:cNvSpPr txBox="1"/>
          <p:nvPr>
            <p:ph idx="1" type="body"/>
          </p:nvPr>
        </p:nvSpPr>
        <p:spPr>
          <a:xfrm>
            <a:off x="552275" y="1328950"/>
            <a:ext cx="8060400" cy="3433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AutoNum type="arabicPeriod"/>
            </a:pPr>
            <a:r>
              <a:rPr lang="en" sz="1900">
                <a:solidFill>
                  <a:schemeClr val="dk1"/>
                </a:solidFill>
              </a:rPr>
              <a:t>Port Authority has not met its On-Time Performance goal of 73% for bus service in 2024, and bus service has not significantly improved since the beginning of data collection in 2017, despite rebranding and restructuring </a:t>
            </a:r>
            <a:r>
              <a:rPr lang="en" sz="1900">
                <a:solidFill>
                  <a:schemeClr val="dk1"/>
                </a:solidFill>
              </a:rPr>
              <a:t>initiatives</a:t>
            </a:r>
            <a:r>
              <a:rPr lang="en" sz="1900">
                <a:solidFill>
                  <a:schemeClr val="dk1"/>
                </a:solidFill>
              </a:rPr>
              <a:t>.</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CMU bus routes lag far behind in OTP compared to other bus routes around the city being below the average bus in 2024 and the target OTP.  The Collier garage buses perform at the target OTP of 73%.</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PRT’s Sunday service sees the best overall performance in 2024 and holistically compared to Saturday and Weekday service, but still falls short of the OTP target.</a:t>
            </a:r>
            <a:endParaRPr sz="1900">
              <a:solidFill>
                <a:schemeClr val="dk1"/>
              </a:solidFill>
            </a:endParaRPr>
          </a:p>
        </p:txBody>
      </p:sp>
      <p:sp>
        <p:nvSpPr>
          <p:cNvPr id="527" name="Google Shape;527;p75"/>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Key Findings</a:t>
            </a:r>
            <a:endParaRPr sz="2900"/>
          </a:p>
        </p:txBody>
      </p:sp>
      <p:sp>
        <p:nvSpPr>
          <p:cNvPr id="528" name="Google Shape;528;p75"/>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3</a:t>
            </a:r>
            <a:endParaRPr>
              <a:solidFill>
                <a:schemeClr val="dk1"/>
              </a:solidFill>
            </a:endParaRPr>
          </a:p>
        </p:txBody>
      </p:sp>
      <p:sp>
        <p:nvSpPr>
          <p:cNvPr id="529" name="Google Shape;529;p75"/>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6"/>
          <p:cNvSpPr txBox="1"/>
          <p:nvPr>
            <p:ph idx="1" type="body"/>
          </p:nvPr>
        </p:nvSpPr>
        <p:spPr>
          <a:xfrm>
            <a:off x="552275" y="1328950"/>
            <a:ext cx="8060400" cy="34335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dk1"/>
              </a:buClr>
              <a:buSzPts val="1700"/>
              <a:buChar char="-"/>
            </a:pPr>
            <a:r>
              <a:rPr lang="en" sz="1700">
                <a:solidFill>
                  <a:schemeClr val="dk1"/>
                </a:solidFill>
              </a:rPr>
              <a:t>Pittsburgh Regional Transit (PRT), formerly Port Authority, provides Bus and Rail Transportation for the Greater Pittsburgh Community. Many Pittsburgh residents and university students rely on PRT for commuting.</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PRT sets monthly average On-Time Performance (OTP) goals of 73% for Buses and 80% for Rail, defining "on time" as within one minute early or five minutes late. </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This report quantifies PRT’s reliability and evaluates if it meets these OTP goals, particularly for routes popular with university students. The findings aim to inform students and the broader community while holding PRT </a:t>
            </a:r>
            <a:r>
              <a:rPr lang="en" sz="1700">
                <a:solidFill>
                  <a:schemeClr val="dk1"/>
                </a:solidFill>
              </a:rPr>
              <a:t>accountable.</a:t>
            </a:r>
            <a:endParaRPr sz="1700">
              <a:solidFill>
                <a:schemeClr val="dk1"/>
              </a:solidFill>
            </a:endParaRPr>
          </a:p>
          <a:p>
            <a:pPr indent="0" lvl="0" marL="0" rtl="0" algn="l">
              <a:spcBef>
                <a:spcPts val="1200"/>
              </a:spcBef>
              <a:spcAft>
                <a:spcPts val="0"/>
              </a:spcAft>
              <a:buNone/>
            </a:pPr>
            <a:r>
              <a:t/>
            </a:r>
            <a:endParaRPr>
              <a:solidFill>
                <a:schemeClr val="dk1"/>
              </a:solidFill>
            </a:endParaRPr>
          </a:p>
        </p:txBody>
      </p:sp>
      <p:sp>
        <p:nvSpPr>
          <p:cNvPr id="535" name="Google Shape;535;p76"/>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Introduction and Motivation</a:t>
            </a:r>
            <a:endParaRPr sz="2900"/>
          </a:p>
        </p:txBody>
      </p:sp>
      <p:sp>
        <p:nvSpPr>
          <p:cNvPr id="536" name="Google Shape;536;p76"/>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4</a:t>
            </a:r>
            <a:endParaRPr>
              <a:solidFill>
                <a:schemeClr val="dk1"/>
              </a:solidFill>
            </a:endParaRPr>
          </a:p>
        </p:txBody>
      </p:sp>
      <p:sp>
        <p:nvSpPr>
          <p:cNvPr id="537" name="Google Shape;537;p76"/>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7"/>
          <p:cNvSpPr txBox="1"/>
          <p:nvPr>
            <p:ph idx="1" type="body"/>
          </p:nvPr>
        </p:nvSpPr>
        <p:spPr>
          <a:xfrm>
            <a:off x="552275" y="1328950"/>
            <a:ext cx="8060400" cy="34335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2500">
                <a:solidFill>
                  <a:schemeClr val="dk1"/>
                </a:solidFill>
              </a:rPr>
              <a:t>PRT Monthly On Time Performance by Route</a:t>
            </a:r>
            <a:endParaRPr b="1" sz="2500">
              <a:solidFill>
                <a:schemeClr val="dk1"/>
              </a:solidFill>
            </a:endParaRPr>
          </a:p>
          <a:p>
            <a:pPr indent="0" lvl="0" marL="0" rtl="0" algn="l">
              <a:lnSpc>
                <a:spcPct val="100000"/>
              </a:lnSpc>
              <a:spcBef>
                <a:spcPts val="1200"/>
              </a:spcBef>
              <a:spcAft>
                <a:spcPts val="0"/>
              </a:spcAft>
              <a:buNone/>
            </a:pPr>
            <a:r>
              <a:rPr lang="en" sz="2100">
                <a:solidFill>
                  <a:schemeClr val="dk1"/>
                </a:solidFill>
              </a:rPr>
              <a:t>Jan 2017-September 2024</a:t>
            </a:r>
            <a:endParaRPr sz="2100">
              <a:solidFill>
                <a:schemeClr val="dk1"/>
              </a:solidFill>
            </a:endParaRPr>
          </a:p>
          <a:p>
            <a:pPr indent="0" lvl="0" marL="0" rtl="0" algn="l">
              <a:lnSpc>
                <a:spcPct val="100000"/>
              </a:lnSpc>
              <a:spcBef>
                <a:spcPts val="1200"/>
              </a:spcBef>
              <a:spcAft>
                <a:spcPts val="0"/>
              </a:spcAft>
              <a:buNone/>
            </a:pPr>
            <a:r>
              <a:rPr lang="en" sz="2100">
                <a:solidFill>
                  <a:schemeClr val="dk1"/>
                </a:solidFill>
              </a:rPr>
              <a:t>On-Time Performance Data with info on transportation mode (Bus, Rail), route, garage, date, and service day</a:t>
            </a:r>
            <a:endParaRPr sz="2100">
              <a:solidFill>
                <a:schemeClr val="dk1"/>
              </a:solidFill>
            </a:endParaRPr>
          </a:p>
          <a:p>
            <a:pPr indent="0" lvl="0" marL="0" rtl="0" algn="l">
              <a:lnSpc>
                <a:spcPct val="100000"/>
              </a:lnSpc>
              <a:spcBef>
                <a:spcPts val="1200"/>
              </a:spcBef>
              <a:spcAft>
                <a:spcPts val="0"/>
              </a:spcAft>
              <a:buNone/>
            </a:pPr>
            <a:r>
              <a:rPr lang="en" sz="2100">
                <a:solidFill>
                  <a:schemeClr val="dk1"/>
                </a:solidFill>
              </a:rPr>
              <a:t> </a:t>
            </a:r>
            <a:endParaRPr sz="2100">
              <a:solidFill>
                <a:schemeClr val="dk1"/>
              </a:solidFill>
            </a:endParaRPr>
          </a:p>
          <a:p>
            <a:pPr indent="0" lvl="0" marL="0" rtl="0" algn="l">
              <a:lnSpc>
                <a:spcPct val="100000"/>
              </a:lnSpc>
              <a:spcBef>
                <a:spcPts val="1200"/>
              </a:spcBef>
              <a:spcAft>
                <a:spcPts val="0"/>
              </a:spcAft>
              <a:buNone/>
            </a:pPr>
            <a:r>
              <a:rPr lang="en" sz="1700">
                <a:solidFill>
                  <a:schemeClr val="dk1"/>
                </a:solidFill>
              </a:rPr>
              <a:t>Sourced from the Western Pennsylvania Regional Data Center</a:t>
            </a:r>
            <a:endParaRPr sz="1700">
              <a:solidFill>
                <a:schemeClr val="dk1"/>
              </a:solidFill>
            </a:endParaRPr>
          </a:p>
          <a:p>
            <a:pPr indent="0" lvl="0" marL="0" rtl="0" algn="l">
              <a:lnSpc>
                <a:spcPct val="100000"/>
              </a:lnSpc>
              <a:spcBef>
                <a:spcPts val="1200"/>
              </a:spcBef>
              <a:spcAft>
                <a:spcPts val="0"/>
              </a:spcAft>
              <a:buNone/>
            </a:pPr>
            <a:r>
              <a:rPr lang="en" sz="1200" u="sng">
                <a:solidFill>
                  <a:schemeClr val="hlink"/>
                </a:solidFill>
                <a:latin typeface="Arial"/>
                <a:ea typeface="Arial"/>
                <a:cs typeface="Arial"/>
                <a:sym typeface="Arial"/>
                <a:hlinkClick r:id="rId3"/>
              </a:rPr>
              <a:t>Port Authority Monthly On Time Performance by Route - Dataset - CKAN</a:t>
            </a:r>
            <a:endParaRPr sz="1800">
              <a:solidFill>
                <a:schemeClr val="dk1"/>
              </a:solidFill>
            </a:endParaRPr>
          </a:p>
          <a:p>
            <a:pPr indent="0" lvl="0" marL="0" rtl="0" algn="l">
              <a:lnSpc>
                <a:spcPct val="100000"/>
              </a:lnSpc>
              <a:spcBef>
                <a:spcPts val="1200"/>
              </a:spcBef>
              <a:spcAft>
                <a:spcPts val="0"/>
              </a:spcAft>
              <a:buNone/>
            </a:pPr>
            <a:r>
              <a:t/>
            </a:r>
            <a:endParaRPr sz="2100">
              <a:solidFill>
                <a:schemeClr val="dk1"/>
              </a:solidFill>
            </a:endParaRPr>
          </a:p>
          <a:p>
            <a:pPr indent="0" lvl="0" marL="0" rtl="0" algn="l">
              <a:spcBef>
                <a:spcPts val="0"/>
              </a:spcBef>
              <a:spcAft>
                <a:spcPts val="0"/>
              </a:spcAft>
              <a:buNone/>
            </a:pPr>
            <a:r>
              <a:t/>
            </a:r>
            <a:endParaRPr>
              <a:solidFill>
                <a:schemeClr val="dk1"/>
              </a:solidFill>
            </a:endParaRPr>
          </a:p>
        </p:txBody>
      </p:sp>
      <p:sp>
        <p:nvSpPr>
          <p:cNvPr id="543" name="Google Shape;543;p77"/>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Dataset</a:t>
            </a:r>
            <a:endParaRPr sz="2900"/>
          </a:p>
        </p:txBody>
      </p:sp>
      <p:sp>
        <p:nvSpPr>
          <p:cNvPr id="544" name="Google Shape;544;p77"/>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5</a:t>
            </a:r>
            <a:endParaRPr>
              <a:solidFill>
                <a:schemeClr val="dk1"/>
              </a:solidFill>
            </a:endParaRPr>
          </a:p>
        </p:txBody>
      </p:sp>
      <p:sp>
        <p:nvSpPr>
          <p:cNvPr id="545" name="Google Shape;545;p77"/>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8"/>
          <p:cNvSpPr txBox="1"/>
          <p:nvPr>
            <p:ph idx="1" type="body"/>
          </p:nvPr>
        </p:nvSpPr>
        <p:spPr>
          <a:xfrm>
            <a:off x="552275" y="1328950"/>
            <a:ext cx="8060400" cy="34335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sz="2100">
                <a:solidFill>
                  <a:schemeClr val="dk1"/>
                </a:solidFill>
              </a:rPr>
              <a:t>Question 1:</a:t>
            </a:r>
            <a:r>
              <a:rPr lang="en" sz="2100">
                <a:solidFill>
                  <a:schemeClr val="dk1"/>
                </a:solidFill>
              </a:rPr>
              <a:t> Has PRT met its OTP targets this year, and have they improved over time (since 2017 when the data collection began)? </a:t>
            </a:r>
            <a:endParaRPr sz="2100">
              <a:solidFill>
                <a:schemeClr val="dk1"/>
              </a:solidFill>
            </a:endParaRPr>
          </a:p>
          <a:p>
            <a:pPr indent="0" lvl="0" marL="0" rtl="0" algn="l">
              <a:lnSpc>
                <a:spcPct val="115000"/>
              </a:lnSpc>
              <a:spcBef>
                <a:spcPts val="1200"/>
              </a:spcBef>
              <a:spcAft>
                <a:spcPts val="0"/>
              </a:spcAft>
              <a:buNone/>
            </a:pPr>
            <a:r>
              <a:rPr b="1" lang="en" sz="2100">
                <a:solidFill>
                  <a:schemeClr val="dk1"/>
                </a:solidFill>
              </a:rPr>
              <a:t>Question 2</a:t>
            </a:r>
            <a:r>
              <a:rPr lang="en" sz="2100">
                <a:solidFill>
                  <a:schemeClr val="dk1"/>
                </a:solidFill>
              </a:rPr>
              <a:t>: Do CMU-Centric routes see better OTP? Which routes have the best and worst OTP?</a:t>
            </a:r>
            <a:endParaRPr sz="2100">
              <a:solidFill>
                <a:schemeClr val="dk1"/>
              </a:solidFill>
            </a:endParaRPr>
          </a:p>
          <a:p>
            <a:pPr indent="0" lvl="0" marL="0" rtl="0" algn="l">
              <a:spcBef>
                <a:spcPts val="1200"/>
              </a:spcBef>
              <a:spcAft>
                <a:spcPts val="0"/>
              </a:spcAft>
              <a:buNone/>
            </a:pPr>
            <a:r>
              <a:rPr b="1" lang="en" sz="2100">
                <a:solidFill>
                  <a:schemeClr val="dk1"/>
                </a:solidFill>
              </a:rPr>
              <a:t>Question 3</a:t>
            </a:r>
            <a:r>
              <a:rPr lang="en" sz="2100">
                <a:solidFill>
                  <a:schemeClr val="dk1"/>
                </a:solidFill>
              </a:rPr>
              <a:t>: Does Bus OTP Performance Differ by Type of Day, and How Does Time of Year Affect this Relationship?</a:t>
            </a:r>
            <a:endParaRPr sz="2100">
              <a:solidFill>
                <a:schemeClr val="dk1"/>
              </a:solidFill>
            </a:endParaRPr>
          </a:p>
        </p:txBody>
      </p:sp>
      <p:sp>
        <p:nvSpPr>
          <p:cNvPr id="551" name="Google Shape;551;p78"/>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Research Questions</a:t>
            </a:r>
            <a:endParaRPr sz="2900"/>
          </a:p>
        </p:txBody>
      </p:sp>
      <p:sp>
        <p:nvSpPr>
          <p:cNvPr id="552" name="Google Shape;552;p78"/>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6</a:t>
            </a:r>
            <a:endParaRPr>
              <a:solidFill>
                <a:schemeClr val="dk1"/>
              </a:solidFill>
            </a:endParaRPr>
          </a:p>
        </p:txBody>
      </p:sp>
      <p:sp>
        <p:nvSpPr>
          <p:cNvPr id="553" name="Google Shape;553;p78"/>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9"/>
          <p:cNvSpPr txBox="1"/>
          <p:nvPr>
            <p:ph idx="1" type="body"/>
          </p:nvPr>
        </p:nvSpPr>
        <p:spPr>
          <a:xfrm>
            <a:off x="6748000" y="1328950"/>
            <a:ext cx="2052600" cy="3433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OTP for Buses consistently below target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Rail OTP consistently above target.</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Bus performance declines throughout year.</a:t>
            </a:r>
            <a:endParaRPr sz="1700">
              <a:solidFill>
                <a:schemeClr val="dk1"/>
              </a:solidFill>
            </a:endParaRPr>
          </a:p>
        </p:txBody>
      </p:sp>
      <p:sp>
        <p:nvSpPr>
          <p:cNvPr id="559" name="Google Shape;559;p79"/>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a:t>
            </a:r>
            <a:r>
              <a:rPr lang="en" sz="2900"/>
              <a:t>Question 1</a:t>
            </a:r>
            <a:endParaRPr sz="2900"/>
          </a:p>
        </p:txBody>
      </p:sp>
      <p:sp>
        <p:nvSpPr>
          <p:cNvPr id="560" name="Google Shape;560;p79"/>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7</a:t>
            </a:r>
            <a:endParaRPr>
              <a:solidFill>
                <a:schemeClr val="dk1"/>
              </a:solidFill>
            </a:endParaRPr>
          </a:p>
        </p:txBody>
      </p:sp>
      <p:sp>
        <p:nvSpPr>
          <p:cNvPr id="561" name="Google Shape;561;p79"/>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562" name="Google Shape;562;p79" title="visualization (1).png"/>
          <p:cNvPicPr preferRelativeResize="0"/>
          <p:nvPr/>
        </p:nvPicPr>
        <p:blipFill>
          <a:blip r:embed="rId3">
            <a:alphaModFix/>
          </a:blip>
          <a:stretch>
            <a:fillRect/>
          </a:stretch>
        </p:blipFill>
        <p:spPr>
          <a:xfrm>
            <a:off x="381575" y="1328950"/>
            <a:ext cx="6297064" cy="3384026"/>
          </a:xfrm>
          <a:prstGeom prst="rect">
            <a:avLst/>
          </a:prstGeom>
          <a:noFill/>
          <a:ln>
            <a:noFill/>
          </a:ln>
        </p:spPr>
      </p:pic>
      <p:pic>
        <p:nvPicPr>
          <p:cNvPr id="563" name="Google Shape;563;p79" title="visualization (8).png"/>
          <p:cNvPicPr preferRelativeResize="0"/>
          <p:nvPr/>
        </p:nvPicPr>
        <p:blipFill>
          <a:blip r:embed="rId3">
            <a:alphaModFix/>
          </a:blip>
          <a:stretch>
            <a:fillRect/>
          </a:stretch>
        </p:blipFill>
        <p:spPr>
          <a:xfrm>
            <a:off x="515900" y="1328961"/>
            <a:ext cx="6297076" cy="33840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0"/>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1</a:t>
            </a:r>
            <a:endParaRPr sz="2900"/>
          </a:p>
        </p:txBody>
      </p:sp>
      <p:sp>
        <p:nvSpPr>
          <p:cNvPr id="569" name="Google Shape;569;p80"/>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8</a:t>
            </a:r>
            <a:endParaRPr>
              <a:solidFill>
                <a:schemeClr val="dk1"/>
              </a:solidFill>
            </a:endParaRPr>
          </a:p>
        </p:txBody>
      </p:sp>
      <p:sp>
        <p:nvSpPr>
          <p:cNvPr id="570" name="Google Shape;570;p80"/>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571" name="Google Shape;571;p80" title="visualization (1).png"/>
          <p:cNvPicPr preferRelativeResize="0"/>
          <p:nvPr/>
        </p:nvPicPr>
        <p:blipFill>
          <a:blip r:embed="rId3">
            <a:alphaModFix/>
          </a:blip>
          <a:stretch>
            <a:fillRect/>
          </a:stretch>
        </p:blipFill>
        <p:spPr>
          <a:xfrm>
            <a:off x="2562350" y="1288700"/>
            <a:ext cx="6104051" cy="3433499"/>
          </a:xfrm>
          <a:prstGeom prst="rect">
            <a:avLst/>
          </a:prstGeom>
          <a:noFill/>
          <a:ln>
            <a:noFill/>
          </a:ln>
        </p:spPr>
      </p:pic>
      <p:sp>
        <p:nvSpPr>
          <p:cNvPr id="572" name="Google Shape;572;p80"/>
          <p:cNvSpPr txBox="1"/>
          <p:nvPr>
            <p:ph idx="1" type="body"/>
          </p:nvPr>
        </p:nvSpPr>
        <p:spPr>
          <a:xfrm>
            <a:off x="362675" y="1288700"/>
            <a:ext cx="2052600" cy="3433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 sz="1700">
                <a:solidFill>
                  <a:schemeClr val="dk1"/>
                </a:solidFill>
              </a:rPr>
              <a:t>Consistent    &lt;45% Buses meet OTP Target</a:t>
            </a:r>
            <a:r>
              <a:rPr lang="en" sz="1700">
                <a:solidFill>
                  <a:schemeClr val="dk1"/>
                </a:solidFill>
              </a:rPr>
              <a:t>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Performance dips in May and peaks during the summer </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1"/>
          <p:cNvSpPr txBox="1"/>
          <p:nvPr>
            <p:ph idx="1" type="body"/>
          </p:nvPr>
        </p:nvSpPr>
        <p:spPr>
          <a:xfrm>
            <a:off x="6748000" y="1328950"/>
            <a:ext cx="2052600" cy="3433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2024 (red) among lower-performing years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2022 (blue) and 2021 (green) singled out as notably poor and well-performing years</a:t>
            </a:r>
            <a:endParaRPr sz="1500">
              <a:solidFill>
                <a:schemeClr val="dk1"/>
              </a:solidFill>
            </a:endParaRPr>
          </a:p>
        </p:txBody>
      </p:sp>
      <p:sp>
        <p:nvSpPr>
          <p:cNvPr id="578" name="Google Shape;578;p81"/>
          <p:cNvSpPr txBox="1"/>
          <p:nvPr>
            <p:ph type="title"/>
          </p:nvPr>
        </p:nvSpPr>
        <p:spPr>
          <a:xfrm>
            <a:off x="272650" y="327125"/>
            <a:ext cx="5719200" cy="662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sz="2900"/>
              <a:t>Analysis: Question 1</a:t>
            </a:r>
            <a:endParaRPr sz="2900"/>
          </a:p>
        </p:txBody>
      </p:sp>
      <p:sp>
        <p:nvSpPr>
          <p:cNvPr id="579" name="Google Shape;579;p81"/>
          <p:cNvSpPr txBox="1"/>
          <p:nvPr>
            <p:ph idx="2" type="subTitle"/>
          </p:nvPr>
        </p:nvSpPr>
        <p:spPr>
          <a:xfrm>
            <a:off x="109150" y="109825"/>
            <a:ext cx="1018200" cy="3957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a:solidFill>
                  <a:schemeClr val="dk1"/>
                </a:solidFill>
              </a:rPr>
              <a:t> Pg 9</a:t>
            </a:r>
            <a:endParaRPr>
              <a:solidFill>
                <a:schemeClr val="dk1"/>
              </a:solidFill>
            </a:endParaRPr>
          </a:p>
        </p:txBody>
      </p:sp>
      <p:sp>
        <p:nvSpPr>
          <p:cNvPr id="580" name="Google Shape;580;p81"/>
          <p:cNvSpPr txBox="1"/>
          <p:nvPr>
            <p:ph idx="3" type="subTitle"/>
          </p:nvPr>
        </p:nvSpPr>
        <p:spPr>
          <a:xfrm>
            <a:off x="6184900" y="284775"/>
            <a:ext cx="2688900" cy="7044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lang="en">
                <a:solidFill>
                  <a:schemeClr val="dk1"/>
                </a:solidFill>
              </a:rPr>
              <a:t>67-364: Project 1</a:t>
            </a:r>
            <a:endParaRPr>
              <a:solidFill>
                <a:schemeClr val="dk1"/>
              </a:solidFill>
            </a:endParaRPr>
          </a:p>
        </p:txBody>
      </p:sp>
      <p:pic>
        <p:nvPicPr>
          <p:cNvPr id="581" name="Google Shape;581;p81" title="visualization (1).png"/>
          <p:cNvPicPr preferRelativeResize="0"/>
          <p:nvPr/>
        </p:nvPicPr>
        <p:blipFill>
          <a:blip r:embed="rId3">
            <a:alphaModFix/>
          </a:blip>
          <a:stretch>
            <a:fillRect/>
          </a:stretch>
        </p:blipFill>
        <p:spPr>
          <a:xfrm>
            <a:off x="381575" y="1328950"/>
            <a:ext cx="6297064" cy="3384026"/>
          </a:xfrm>
          <a:prstGeom prst="rect">
            <a:avLst/>
          </a:prstGeom>
          <a:noFill/>
          <a:ln>
            <a:noFill/>
          </a:ln>
        </p:spPr>
      </p:pic>
      <p:pic>
        <p:nvPicPr>
          <p:cNvPr id="582" name="Google Shape;582;p81" title="visualization (3).png"/>
          <p:cNvPicPr preferRelativeResize="0"/>
          <p:nvPr/>
        </p:nvPicPr>
        <p:blipFill>
          <a:blip r:embed="rId4">
            <a:alphaModFix/>
          </a:blip>
          <a:stretch>
            <a:fillRect/>
          </a:stretch>
        </p:blipFill>
        <p:spPr>
          <a:xfrm>
            <a:off x="525025" y="1328949"/>
            <a:ext cx="6209646" cy="3384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oup/Class Project #1">
  <a:themeElements>
    <a:clrScheme name="Simple Light">
      <a:dk1>
        <a:srgbClr val="000000"/>
      </a:dk1>
      <a:lt1>
        <a:srgbClr val="D2DE9C"/>
      </a:lt1>
      <a:dk2>
        <a:srgbClr val="F3DFA5"/>
      </a:dk2>
      <a:lt2>
        <a:srgbClr val="DBEFF1"/>
      </a:lt2>
      <a:accent1>
        <a:srgbClr val="FD5E48"/>
      </a:accent1>
      <a:accent2>
        <a:srgbClr val="E6C2DE"/>
      </a:accent2>
      <a:accent3>
        <a:srgbClr val="FFFFFF"/>
      </a:accent3>
      <a:accent4>
        <a:srgbClr val="FFFFFF"/>
      </a:accent4>
      <a:accent5>
        <a:srgbClr val="FFFFFF"/>
      </a:accent5>
      <a:accent6>
        <a:srgbClr val="FFFFFF"/>
      </a:accent6>
      <a:hlink>
        <a:srgbClr val="358C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