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E449FC-B34E-4236-B01F-DF37D78BA32D}"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22901-5C6E-4C66-A57B-7CE82C83035D}" type="slidenum">
              <a:rPr lang="en-US" smtClean="0"/>
              <a:t>‹#›</a:t>
            </a:fld>
            <a:endParaRPr lang="en-US"/>
          </a:p>
        </p:txBody>
      </p:sp>
    </p:spTree>
    <p:extLst>
      <p:ext uri="{BB962C8B-B14F-4D97-AF65-F5344CB8AC3E}">
        <p14:creationId xmlns:p14="http://schemas.microsoft.com/office/powerpoint/2010/main" val="32339522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E449FC-B34E-4236-B01F-DF37D78BA32D}"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22901-5C6E-4C66-A57B-7CE82C83035D}" type="slidenum">
              <a:rPr lang="en-US" smtClean="0"/>
              <a:t>‹#›</a:t>
            </a:fld>
            <a:endParaRPr lang="en-US"/>
          </a:p>
        </p:txBody>
      </p:sp>
    </p:spTree>
    <p:extLst>
      <p:ext uri="{BB962C8B-B14F-4D97-AF65-F5344CB8AC3E}">
        <p14:creationId xmlns:p14="http://schemas.microsoft.com/office/powerpoint/2010/main" val="188148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E449FC-B34E-4236-B01F-DF37D78BA32D}"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22901-5C6E-4C66-A57B-7CE82C83035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3359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E449FC-B34E-4236-B01F-DF37D78BA32D}"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22901-5C6E-4C66-A57B-7CE82C83035D}" type="slidenum">
              <a:rPr lang="en-US" smtClean="0"/>
              <a:t>‹#›</a:t>
            </a:fld>
            <a:endParaRPr lang="en-US"/>
          </a:p>
        </p:txBody>
      </p:sp>
    </p:spTree>
    <p:extLst>
      <p:ext uri="{BB962C8B-B14F-4D97-AF65-F5344CB8AC3E}">
        <p14:creationId xmlns:p14="http://schemas.microsoft.com/office/powerpoint/2010/main" val="1883690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E449FC-B34E-4236-B01F-DF37D78BA32D}"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22901-5C6E-4C66-A57B-7CE82C8303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4323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E449FC-B34E-4236-B01F-DF37D78BA32D}"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22901-5C6E-4C66-A57B-7CE82C83035D}" type="slidenum">
              <a:rPr lang="en-US" smtClean="0"/>
              <a:t>‹#›</a:t>
            </a:fld>
            <a:endParaRPr lang="en-US"/>
          </a:p>
        </p:txBody>
      </p:sp>
    </p:spTree>
    <p:extLst>
      <p:ext uri="{BB962C8B-B14F-4D97-AF65-F5344CB8AC3E}">
        <p14:creationId xmlns:p14="http://schemas.microsoft.com/office/powerpoint/2010/main" val="1360597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449FC-B34E-4236-B01F-DF37D78BA32D}"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22901-5C6E-4C66-A57B-7CE82C83035D}" type="slidenum">
              <a:rPr lang="en-US" smtClean="0"/>
              <a:t>‹#›</a:t>
            </a:fld>
            <a:endParaRPr lang="en-US"/>
          </a:p>
        </p:txBody>
      </p:sp>
    </p:spTree>
    <p:extLst>
      <p:ext uri="{BB962C8B-B14F-4D97-AF65-F5344CB8AC3E}">
        <p14:creationId xmlns:p14="http://schemas.microsoft.com/office/powerpoint/2010/main" val="1943002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449FC-B34E-4236-B01F-DF37D78BA32D}"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22901-5C6E-4C66-A57B-7CE82C83035D}" type="slidenum">
              <a:rPr lang="en-US" smtClean="0"/>
              <a:t>‹#›</a:t>
            </a:fld>
            <a:endParaRPr lang="en-US"/>
          </a:p>
        </p:txBody>
      </p:sp>
    </p:spTree>
    <p:extLst>
      <p:ext uri="{BB962C8B-B14F-4D97-AF65-F5344CB8AC3E}">
        <p14:creationId xmlns:p14="http://schemas.microsoft.com/office/powerpoint/2010/main" val="271053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449FC-B34E-4236-B01F-DF37D78BA32D}"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22901-5C6E-4C66-A57B-7CE82C83035D}" type="slidenum">
              <a:rPr lang="en-US" smtClean="0"/>
              <a:t>‹#›</a:t>
            </a:fld>
            <a:endParaRPr lang="en-US"/>
          </a:p>
        </p:txBody>
      </p:sp>
    </p:spTree>
    <p:extLst>
      <p:ext uri="{BB962C8B-B14F-4D97-AF65-F5344CB8AC3E}">
        <p14:creationId xmlns:p14="http://schemas.microsoft.com/office/powerpoint/2010/main" val="109389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E449FC-B34E-4236-B01F-DF37D78BA32D}"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22901-5C6E-4C66-A57B-7CE82C83035D}" type="slidenum">
              <a:rPr lang="en-US" smtClean="0"/>
              <a:t>‹#›</a:t>
            </a:fld>
            <a:endParaRPr lang="en-US"/>
          </a:p>
        </p:txBody>
      </p:sp>
    </p:spTree>
    <p:extLst>
      <p:ext uri="{BB962C8B-B14F-4D97-AF65-F5344CB8AC3E}">
        <p14:creationId xmlns:p14="http://schemas.microsoft.com/office/powerpoint/2010/main" val="215983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E449FC-B34E-4236-B01F-DF37D78BA32D}" type="datetimeFigureOut">
              <a:rPr lang="en-US" smtClean="0"/>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22901-5C6E-4C66-A57B-7CE82C83035D}" type="slidenum">
              <a:rPr lang="en-US" smtClean="0"/>
              <a:t>‹#›</a:t>
            </a:fld>
            <a:endParaRPr lang="en-US"/>
          </a:p>
        </p:txBody>
      </p:sp>
    </p:spTree>
    <p:extLst>
      <p:ext uri="{BB962C8B-B14F-4D97-AF65-F5344CB8AC3E}">
        <p14:creationId xmlns:p14="http://schemas.microsoft.com/office/powerpoint/2010/main" val="344192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E449FC-B34E-4236-B01F-DF37D78BA32D}" type="datetimeFigureOut">
              <a:rPr lang="en-US" smtClean="0"/>
              <a:t>7/8/2018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022901-5C6E-4C66-A57B-7CE82C83035D}" type="slidenum">
              <a:rPr lang="en-US" smtClean="0"/>
              <a:t>‹#›</a:t>
            </a:fld>
            <a:endParaRPr lang="en-US"/>
          </a:p>
        </p:txBody>
      </p:sp>
    </p:spTree>
    <p:extLst>
      <p:ext uri="{BB962C8B-B14F-4D97-AF65-F5344CB8AC3E}">
        <p14:creationId xmlns:p14="http://schemas.microsoft.com/office/powerpoint/2010/main" val="100410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E449FC-B34E-4236-B01F-DF37D78BA32D}" type="datetimeFigureOut">
              <a:rPr lang="en-US" smtClean="0"/>
              <a:t>7/8/2018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22901-5C6E-4C66-A57B-7CE82C83035D}" type="slidenum">
              <a:rPr lang="en-US" smtClean="0"/>
              <a:t>‹#›</a:t>
            </a:fld>
            <a:endParaRPr lang="en-US"/>
          </a:p>
        </p:txBody>
      </p:sp>
    </p:spTree>
    <p:extLst>
      <p:ext uri="{BB962C8B-B14F-4D97-AF65-F5344CB8AC3E}">
        <p14:creationId xmlns:p14="http://schemas.microsoft.com/office/powerpoint/2010/main" val="184130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449FC-B34E-4236-B01F-DF37D78BA32D}" type="datetimeFigureOut">
              <a:rPr lang="en-US" smtClean="0"/>
              <a:t>7/8/2018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022901-5C6E-4C66-A57B-7CE82C83035D}" type="slidenum">
              <a:rPr lang="en-US" smtClean="0"/>
              <a:t>‹#›</a:t>
            </a:fld>
            <a:endParaRPr lang="en-US"/>
          </a:p>
        </p:txBody>
      </p:sp>
    </p:spTree>
    <p:extLst>
      <p:ext uri="{BB962C8B-B14F-4D97-AF65-F5344CB8AC3E}">
        <p14:creationId xmlns:p14="http://schemas.microsoft.com/office/powerpoint/2010/main" val="16630836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E449FC-B34E-4236-B01F-DF37D78BA32D}" type="datetimeFigureOut">
              <a:rPr lang="en-US" smtClean="0"/>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22901-5C6E-4C66-A57B-7CE82C83035D}" type="slidenum">
              <a:rPr lang="en-US" smtClean="0"/>
              <a:t>‹#›</a:t>
            </a:fld>
            <a:endParaRPr lang="en-US"/>
          </a:p>
        </p:txBody>
      </p:sp>
    </p:spTree>
    <p:extLst>
      <p:ext uri="{BB962C8B-B14F-4D97-AF65-F5344CB8AC3E}">
        <p14:creationId xmlns:p14="http://schemas.microsoft.com/office/powerpoint/2010/main" val="411886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E449FC-B34E-4236-B01F-DF37D78BA32D}" type="datetimeFigureOut">
              <a:rPr lang="en-US" smtClean="0"/>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22901-5C6E-4C66-A57B-7CE82C83035D}" type="slidenum">
              <a:rPr lang="en-US" smtClean="0"/>
              <a:t>‹#›</a:t>
            </a:fld>
            <a:endParaRPr lang="en-US"/>
          </a:p>
        </p:txBody>
      </p:sp>
    </p:spTree>
    <p:extLst>
      <p:ext uri="{BB962C8B-B14F-4D97-AF65-F5344CB8AC3E}">
        <p14:creationId xmlns:p14="http://schemas.microsoft.com/office/powerpoint/2010/main" val="229004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E449FC-B34E-4236-B01F-DF37D78BA32D}" type="datetimeFigureOut">
              <a:rPr lang="en-US" smtClean="0"/>
              <a:t>7/8/2018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022901-5C6E-4C66-A57B-7CE82C83035D}" type="slidenum">
              <a:rPr lang="en-US" smtClean="0"/>
              <a:t>‹#›</a:t>
            </a:fld>
            <a:endParaRPr lang="en-US"/>
          </a:p>
        </p:txBody>
      </p:sp>
    </p:spTree>
    <p:extLst>
      <p:ext uri="{BB962C8B-B14F-4D97-AF65-F5344CB8AC3E}">
        <p14:creationId xmlns:p14="http://schemas.microsoft.com/office/powerpoint/2010/main" val="201532679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208D-82F6-4646-8439-BAB6EE53DC05}"/>
              </a:ext>
            </a:extLst>
          </p:cNvPr>
          <p:cNvSpPr>
            <a:spLocks noGrp="1"/>
          </p:cNvSpPr>
          <p:nvPr>
            <p:ph type="ctrTitle"/>
          </p:nvPr>
        </p:nvSpPr>
        <p:spPr/>
        <p:txBody>
          <a:bodyPr/>
          <a:lstStyle/>
          <a:p>
            <a:pPr algn="ctr"/>
            <a:r>
              <a:rPr lang="en-US" dirty="0"/>
              <a:t>Health and Wellness</a:t>
            </a:r>
          </a:p>
        </p:txBody>
      </p:sp>
      <p:sp>
        <p:nvSpPr>
          <p:cNvPr id="3" name="Subtitle 2">
            <a:extLst>
              <a:ext uri="{FF2B5EF4-FFF2-40B4-BE49-F238E27FC236}">
                <a16:creationId xmlns:a16="http://schemas.microsoft.com/office/drawing/2014/main" id="{2A124C90-25C0-49DF-B2D1-28D4A9D975DB}"/>
              </a:ext>
            </a:extLst>
          </p:cNvPr>
          <p:cNvSpPr>
            <a:spLocks noGrp="1"/>
          </p:cNvSpPr>
          <p:nvPr>
            <p:ph type="subTitle" idx="1"/>
          </p:nvPr>
        </p:nvSpPr>
        <p:spPr>
          <a:xfrm>
            <a:off x="1507067" y="4448398"/>
            <a:ext cx="7766936" cy="1096899"/>
          </a:xfrm>
        </p:spPr>
        <p:txBody>
          <a:bodyPr>
            <a:normAutofit lnSpcReduction="10000"/>
          </a:bodyPr>
          <a:lstStyle/>
          <a:p>
            <a:pPr algn="ctr"/>
            <a:r>
              <a:rPr lang="en-US" dirty="0"/>
              <a:t>By:</a:t>
            </a:r>
          </a:p>
          <a:p>
            <a:pPr algn="ctr"/>
            <a:r>
              <a:rPr lang="en-US" dirty="0" err="1"/>
              <a:t>Arandilla</a:t>
            </a:r>
            <a:r>
              <a:rPr lang="en-US" dirty="0"/>
              <a:t>, Noel</a:t>
            </a:r>
          </a:p>
          <a:p>
            <a:pPr algn="ctr"/>
            <a:r>
              <a:rPr lang="en-US" dirty="0" err="1"/>
              <a:t>Arbuis</a:t>
            </a:r>
            <a:r>
              <a:rPr lang="en-US" dirty="0"/>
              <a:t>, </a:t>
            </a:r>
            <a:r>
              <a:rPr lang="en-US" dirty="0" err="1"/>
              <a:t>Richellou</a:t>
            </a:r>
            <a:endParaRPr lang="en-US" dirty="0"/>
          </a:p>
        </p:txBody>
      </p:sp>
    </p:spTree>
    <p:extLst>
      <p:ext uri="{BB962C8B-B14F-4D97-AF65-F5344CB8AC3E}">
        <p14:creationId xmlns:p14="http://schemas.microsoft.com/office/powerpoint/2010/main" val="39666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4DBE-6470-4B16-BE11-C173870C543C}"/>
              </a:ext>
            </a:extLst>
          </p:cNvPr>
          <p:cNvSpPr>
            <a:spLocks noGrp="1"/>
          </p:cNvSpPr>
          <p:nvPr>
            <p:ph type="title"/>
          </p:nvPr>
        </p:nvSpPr>
        <p:spPr/>
        <p:txBody>
          <a:bodyPr/>
          <a:lstStyle/>
          <a:p>
            <a:r>
              <a:rPr lang="en-US" dirty="0"/>
              <a:t>Introduction: About the system</a:t>
            </a:r>
          </a:p>
        </p:txBody>
      </p:sp>
      <p:sp>
        <p:nvSpPr>
          <p:cNvPr id="3" name="Content Placeholder 2">
            <a:extLst>
              <a:ext uri="{FF2B5EF4-FFF2-40B4-BE49-F238E27FC236}">
                <a16:creationId xmlns:a16="http://schemas.microsoft.com/office/drawing/2014/main" id="{6C62E7FD-DEBE-4B2D-9E23-3785330BD204}"/>
              </a:ext>
            </a:extLst>
          </p:cNvPr>
          <p:cNvSpPr>
            <a:spLocks noGrp="1"/>
          </p:cNvSpPr>
          <p:nvPr>
            <p:ph idx="1"/>
          </p:nvPr>
        </p:nvSpPr>
        <p:spPr/>
        <p:txBody>
          <a:bodyPr>
            <a:normAutofit/>
          </a:bodyPr>
          <a:lstStyle/>
          <a:p>
            <a:pPr algn="just"/>
            <a:r>
              <a:rPr lang="en-US" sz="2800" dirty="0"/>
              <a:t>This health and wellness System focuses on the latest trends in health, nutrition, physical activity, and wellness. From stress management and sleep to overall wellbeing, we will explore personal health, health related attitudes and beliefs, and individual health behaviors.</a:t>
            </a:r>
          </a:p>
        </p:txBody>
      </p:sp>
    </p:spTree>
    <p:extLst>
      <p:ext uri="{BB962C8B-B14F-4D97-AF65-F5344CB8AC3E}">
        <p14:creationId xmlns:p14="http://schemas.microsoft.com/office/powerpoint/2010/main" val="421670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92C2-388F-4056-A58E-1AF97653FC13}"/>
              </a:ext>
            </a:extLst>
          </p:cNvPr>
          <p:cNvSpPr>
            <a:spLocks noGrp="1"/>
          </p:cNvSpPr>
          <p:nvPr>
            <p:ph type="title"/>
          </p:nvPr>
        </p:nvSpPr>
        <p:spPr/>
        <p:txBody>
          <a:bodyPr/>
          <a:lstStyle/>
          <a:p>
            <a:r>
              <a:rPr lang="en-US" dirty="0"/>
              <a:t>Major Modules</a:t>
            </a:r>
          </a:p>
        </p:txBody>
      </p:sp>
      <p:sp>
        <p:nvSpPr>
          <p:cNvPr id="3" name="Content Placeholder 2">
            <a:extLst>
              <a:ext uri="{FF2B5EF4-FFF2-40B4-BE49-F238E27FC236}">
                <a16:creationId xmlns:a16="http://schemas.microsoft.com/office/drawing/2014/main" id="{E72CEA40-EAE3-4050-8AE6-8D4257310B16}"/>
              </a:ext>
            </a:extLst>
          </p:cNvPr>
          <p:cNvSpPr>
            <a:spLocks noGrp="1"/>
          </p:cNvSpPr>
          <p:nvPr>
            <p:ph idx="1"/>
          </p:nvPr>
        </p:nvSpPr>
        <p:spPr/>
        <p:txBody>
          <a:bodyPr>
            <a:normAutofit/>
          </a:bodyPr>
          <a:lstStyle/>
          <a:p>
            <a:r>
              <a:rPr lang="en-US" sz="2400" dirty="0" err="1"/>
              <a:t>Bmi</a:t>
            </a:r>
            <a:r>
              <a:rPr lang="en-US" sz="2400" dirty="0"/>
              <a:t> calculation</a:t>
            </a:r>
          </a:p>
          <a:p>
            <a:r>
              <a:rPr lang="en-US" sz="2400" dirty="0"/>
              <a:t>Track weight</a:t>
            </a:r>
          </a:p>
          <a:p>
            <a:r>
              <a:rPr lang="en-US" sz="2400" dirty="0"/>
              <a:t>Exercise recommendation</a:t>
            </a:r>
          </a:p>
          <a:p>
            <a:r>
              <a:rPr lang="en-US" sz="2400" dirty="0"/>
              <a:t>Admin – Add, Update &amp; Delete exercise</a:t>
            </a:r>
          </a:p>
          <a:p>
            <a:r>
              <a:rPr lang="en-US" sz="2400" dirty="0"/>
              <a:t>Admin -  Create announcements</a:t>
            </a:r>
          </a:p>
          <a:p>
            <a:r>
              <a:rPr lang="en-US" sz="2400" dirty="0"/>
              <a:t>User – Register &amp; Login</a:t>
            </a:r>
          </a:p>
          <a:p>
            <a:endParaRPr lang="en-US" sz="2400" dirty="0"/>
          </a:p>
        </p:txBody>
      </p:sp>
    </p:spTree>
    <p:extLst>
      <p:ext uri="{BB962C8B-B14F-4D97-AF65-F5344CB8AC3E}">
        <p14:creationId xmlns:p14="http://schemas.microsoft.com/office/powerpoint/2010/main" val="393377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ED94-B320-461B-9949-475D3651D39B}"/>
              </a:ext>
            </a:extLst>
          </p:cNvPr>
          <p:cNvSpPr>
            <a:spLocks noGrp="1"/>
          </p:cNvSpPr>
          <p:nvPr>
            <p:ph type="title"/>
          </p:nvPr>
        </p:nvSpPr>
        <p:spPr/>
        <p:txBody>
          <a:bodyPr/>
          <a:lstStyle/>
          <a:p>
            <a:r>
              <a:rPr lang="en-US" dirty="0"/>
              <a:t>System Flow</a:t>
            </a:r>
          </a:p>
        </p:txBody>
      </p:sp>
      <p:pic>
        <p:nvPicPr>
          <p:cNvPr id="5" name="Content Placeholder 4">
            <a:extLst>
              <a:ext uri="{FF2B5EF4-FFF2-40B4-BE49-F238E27FC236}">
                <a16:creationId xmlns:a16="http://schemas.microsoft.com/office/drawing/2014/main" id="{1C141AC7-1A66-4B25-9CD3-EAE50B6FD7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248" y="1488281"/>
            <a:ext cx="7290352" cy="5246378"/>
          </a:xfrm>
        </p:spPr>
      </p:pic>
    </p:spTree>
    <p:extLst>
      <p:ext uri="{BB962C8B-B14F-4D97-AF65-F5344CB8AC3E}">
        <p14:creationId xmlns:p14="http://schemas.microsoft.com/office/powerpoint/2010/main" val="262174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3694-3A04-443C-BBB8-F383632A000F}"/>
              </a:ext>
            </a:extLst>
          </p:cNvPr>
          <p:cNvSpPr>
            <a:spLocks noGrp="1"/>
          </p:cNvSpPr>
          <p:nvPr>
            <p:ph type="title"/>
          </p:nvPr>
        </p:nvSpPr>
        <p:spPr/>
        <p:txBody>
          <a:bodyPr/>
          <a:lstStyle/>
          <a:p>
            <a:r>
              <a:rPr lang="en-US" dirty="0"/>
              <a:t>Use Case Diagram</a:t>
            </a:r>
          </a:p>
        </p:txBody>
      </p:sp>
      <p:pic>
        <p:nvPicPr>
          <p:cNvPr id="8" name="Picture 7">
            <a:extLst>
              <a:ext uri="{FF2B5EF4-FFF2-40B4-BE49-F238E27FC236}">
                <a16:creationId xmlns:a16="http://schemas.microsoft.com/office/drawing/2014/main" id="{8913D8DF-9488-4D78-9B8E-49D4FB854701}"/>
              </a:ext>
            </a:extLst>
          </p:cNvPr>
          <p:cNvPicPr>
            <a:picLocks noChangeAspect="1"/>
          </p:cNvPicPr>
          <p:nvPr/>
        </p:nvPicPr>
        <p:blipFill>
          <a:blip r:embed="rId2"/>
          <a:stretch>
            <a:fillRect/>
          </a:stretch>
        </p:blipFill>
        <p:spPr>
          <a:xfrm>
            <a:off x="677334" y="2089940"/>
            <a:ext cx="6917266" cy="4022069"/>
          </a:xfrm>
          <a:prstGeom prst="rect">
            <a:avLst/>
          </a:prstGeom>
        </p:spPr>
      </p:pic>
    </p:spTree>
    <p:extLst>
      <p:ext uri="{BB962C8B-B14F-4D97-AF65-F5344CB8AC3E}">
        <p14:creationId xmlns:p14="http://schemas.microsoft.com/office/powerpoint/2010/main" val="16856212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93</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Health and Wellness</vt:lpstr>
      <vt:lpstr>Introduction: About the system</vt:lpstr>
      <vt:lpstr>Major Modules</vt:lpstr>
      <vt:lpstr>System Flow</vt:lpstr>
      <vt:lpstr>Use Case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and Wellness</dc:title>
  <dc:creator>lenovo</dc:creator>
  <cp:lastModifiedBy>lenovo</cp:lastModifiedBy>
  <cp:revision>3</cp:revision>
  <dcterms:created xsi:type="dcterms:W3CDTF">2018-07-08T02:55:48Z</dcterms:created>
  <dcterms:modified xsi:type="dcterms:W3CDTF">2018-07-08T03:18:27Z</dcterms:modified>
</cp:coreProperties>
</file>