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58933c92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58933c9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58933c92f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58933c9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58933c92f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58933c92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58933c92f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58933c9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58933c92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58933c9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web para PACMA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Carrizo Noelia - UNICEN Interface 2024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quedo?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8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050"/>
            <a:ext cx="9143999" cy="47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8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90250" y="526350"/>
            <a:ext cx="6755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Espero les haya gustado el proyecto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Conclusión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Me gusto mucho realizar este trabajo creo que lo voy a poder poner en </a:t>
            </a:r>
            <a:r>
              <a:rPr lang="es" sz="2200"/>
              <a:t>práctica</a:t>
            </a:r>
            <a:r>
              <a:rPr lang="es" sz="2200"/>
              <a:t> a este proyecto </a:t>
            </a:r>
            <a:r>
              <a:rPr lang="es" sz="2200"/>
              <a:t>aportándole</a:t>
            </a:r>
            <a:r>
              <a:rPr lang="es" sz="2200"/>
              <a:t> el sitio finalmente a la </a:t>
            </a:r>
            <a:r>
              <a:rPr lang="es" sz="2200"/>
              <a:t>asociación.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/>
              <a:t>Falta pulir algunas cosas,</a:t>
            </a:r>
            <a:r>
              <a:rPr lang="es" sz="2200"/>
              <a:t> una vez que termine todo el sitio, la parte de </a:t>
            </a:r>
            <a:r>
              <a:rPr lang="es" sz="2200"/>
              <a:t>administración</a:t>
            </a:r>
            <a:r>
              <a:rPr lang="es" sz="2200"/>
              <a:t> que es lo que </a:t>
            </a:r>
            <a:r>
              <a:rPr lang="es" sz="2200"/>
              <a:t>más</a:t>
            </a:r>
            <a:r>
              <a:rPr lang="es" sz="2200"/>
              <a:t> necesitan para colaborar con la parte administrativa de los animales que </a:t>
            </a:r>
            <a:r>
              <a:rPr lang="es" sz="2200"/>
              <a:t>están</a:t>
            </a:r>
            <a:r>
              <a:rPr lang="es" sz="2200"/>
              <a:t> en el refugio. Y </a:t>
            </a:r>
            <a:r>
              <a:rPr lang="es" sz="2200"/>
              <a:t>después</a:t>
            </a:r>
            <a:r>
              <a:rPr lang="es" sz="2200"/>
              <a:t> la web para hacerse conocidos con todos los vecinos.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40075" y="146975"/>
            <a:ext cx="8194800" cy="19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Porqué</a:t>
            </a:r>
            <a:r>
              <a:rPr lang="es"/>
              <a:t> </a:t>
            </a:r>
            <a:r>
              <a:rPr lang="es"/>
              <a:t>elegí</a:t>
            </a:r>
            <a:r>
              <a:rPr lang="es"/>
              <a:t> esta ONG?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999" y="1580120"/>
            <a:ext cx="2913175" cy="328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71500" y="499650"/>
            <a:ext cx="8118600" cy="40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Me </a:t>
            </a:r>
            <a:r>
              <a:rPr lang="es" sz="3000"/>
              <a:t>pareció</a:t>
            </a:r>
            <a:r>
              <a:rPr lang="es" sz="3000"/>
              <a:t> interesante</a:t>
            </a:r>
            <a:r>
              <a:rPr lang="es" sz="3000"/>
              <a:t> </a:t>
            </a:r>
            <a:r>
              <a:rPr lang="es" sz="3000"/>
              <a:t>ayudarlos ya que son un grupo de gente que se unieron para ayudar a sacar los animales de la calle y conseguirle un nuevo hogar y se le </a:t>
            </a:r>
            <a:r>
              <a:rPr lang="es" sz="3000"/>
              <a:t>podía</a:t>
            </a:r>
            <a:r>
              <a:rPr lang="es" sz="3000"/>
              <a:t> dar una gran herramienta ya que solo se manejan con redes sociales.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Además</a:t>
            </a:r>
            <a:r>
              <a:rPr lang="es" sz="3000"/>
              <a:t> me gustan los animales y es una forma de ayudar.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40075" y="146975"/>
            <a:ext cx="8194800" cy="19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¿Cual es su objetivo principal?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450" y="2237525"/>
            <a:ext cx="2238800" cy="25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247050" y="2086775"/>
            <a:ext cx="427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TODOS LOS CIUDADANOS DE LA LOCALIDAD DE TRES ARROYOS. </a:t>
            </a: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DESPUÉS</a:t>
            </a: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LOGRARAN LLEGAR A LAS LOCALIDADES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96775" y="543750"/>
            <a:ext cx="8410800" cy="27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Nuestro objetivo principal es la educación sobre la tenencia responsable de mascotas con todo lo que eso conlleva, la importancia de la esterilización de perros y gatos (machos y hembras) de forma temprana y sistemática, y la concientización sobre el cuidado del medio ambiente.</a:t>
            </a:r>
            <a:endParaRPr b="1" sz="25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950" y="3001600"/>
            <a:ext cx="7380526" cy="20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40075" y="146975"/>
            <a:ext cx="8194800" cy="19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¿Cuales el público objetivo?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575" y="2424800"/>
            <a:ext cx="2072675" cy="23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085400" y="2560625"/>
            <a:ext cx="4276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TODOS LOS CIUDADANOS DE LA LOCALIDAD DE TRES ARROYOS. DESPUÉS LOGRARAN LLEGAR A LAS LOCALIDADES</a:t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09600" y="22053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le aporta a la </a:t>
            </a:r>
            <a:r>
              <a:rPr lang="es"/>
              <a:t>asociación este proyecto</a:t>
            </a:r>
            <a:r>
              <a:rPr lang="es"/>
              <a:t>?</a:t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05500" y="264525"/>
            <a:ext cx="4118100" cy="46293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i="1"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Mejorar la credibilidad y fidelidad.</a:t>
            </a:r>
            <a:endParaRPr b="1" i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i="1"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Mejora su presencia online ya que todo el mundo </a:t>
            </a:r>
            <a:r>
              <a:rPr b="1" i="1"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podrá</a:t>
            </a:r>
            <a:r>
              <a:rPr b="1" i="1"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acceder.</a:t>
            </a:r>
            <a:endParaRPr b="1" i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i="1"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Promover eficientemente su trabajo.</a:t>
            </a:r>
            <a:endParaRPr b="1" i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i="1"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Aumenta su reputación como ONG.</a:t>
            </a:r>
            <a:endParaRPr b="1" i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Char char="●"/>
            </a:pPr>
            <a:r>
              <a:rPr b="1" i="1"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principalmente mostrar su trabajo. 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me organice  …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71675"/>
            <a:ext cx="4714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Se </a:t>
            </a:r>
            <a:r>
              <a:rPr lang="es" sz="1600"/>
              <a:t>investigó</a:t>
            </a:r>
            <a:r>
              <a:rPr lang="es" sz="1600"/>
              <a:t> sobre la </a:t>
            </a:r>
            <a:r>
              <a:rPr lang="es" sz="1600"/>
              <a:t>asociación que es lo que tenían y que querían transmitir.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Se diseñaron los </a:t>
            </a:r>
            <a:r>
              <a:rPr lang="es" sz="1600"/>
              <a:t>wireframes</a:t>
            </a:r>
            <a:r>
              <a:rPr lang="es" sz="1600"/>
              <a:t> en figma https://www.figma.com/design/IjmUBLxJ3UTtaab2XBgRM8/PACMA?node-id=0-1&amp;t=IA1v3ZMBWVroFsEj-0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Se </a:t>
            </a:r>
            <a:r>
              <a:rPr lang="es" sz="1600"/>
              <a:t>seleccionó</a:t>
            </a:r>
            <a:r>
              <a:rPr lang="es" sz="1600"/>
              <a:t> la paleta de colores y fuente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s" sz="1600"/>
              <a:t>Se busco </a:t>
            </a:r>
            <a:r>
              <a:rPr lang="es" sz="1600"/>
              <a:t>información</a:t>
            </a:r>
            <a:r>
              <a:rPr lang="es" sz="1600"/>
              <a:t> para mostrar en la web y se </a:t>
            </a:r>
            <a:r>
              <a:rPr lang="es" sz="1600"/>
              <a:t>desarrolló</a:t>
            </a:r>
            <a:r>
              <a:rPr lang="es" sz="1600"/>
              <a:t> el sitio</a:t>
            </a:r>
            <a:endParaRPr sz="1600"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2061" l="0" r="0" t="2061"/>
          <a:stretch/>
        </p:blipFill>
        <p:spPr>
          <a:xfrm>
            <a:off x="5090400" y="342525"/>
            <a:ext cx="1650550" cy="19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/>
          </a:blip>
          <a:srcRect b="0" l="15205" r="15205" t="0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150" y="2504112"/>
            <a:ext cx="4127100" cy="223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740075" y="146975"/>
            <a:ext cx="8194800" cy="19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¿Tienen competencia?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50" y="1987700"/>
            <a:ext cx="2238800" cy="25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850275" y="1734100"/>
            <a:ext cx="4673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 LA LOCALIDAD NO … POR ENDE ME AYUDE MUCHO DE IDEAS COMO REPRESENTAR TODA LA INFO EN DIFERENTES SITIOS DE </a:t>
            </a:r>
            <a:r>
              <a:rPr lang="es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ADOPCIÓN</a:t>
            </a:r>
            <a:r>
              <a:rPr lang="es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 ANIMALES</a:t>
            </a:r>
            <a:endParaRPr sz="2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