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459C6B7-111E-40EF-A8C5-A707CF719C94}" type="datetimeFigureOut">
              <a:rPr lang="es-AR" smtClean="0"/>
              <a:t>02/10/2020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3DEEEB8-7F9E-4645-AABD-B51694299791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295522"/>
          </a:xfrm>
        </p:spPr>
        <p:txBody>
          <a:bodyPr/>
          <a:lstStyle/>
          <a:p>
            <a:pPr algn="ctr"/>
            <a:r>
              <a:rPr lang="es-ES" dirty="0" smtClean="0"/>
              <a:t>Informe de uso de Git y Trello en equipo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2910" y="3929066"/>
            <a:ext cx="8062912" cy="1752600"/>
          </a:xfrm>
        </p:spPr>
        <p:txBody>
          <a:bodyPr/>
          <a:lstStyle/>
          <a:p>
            <a:pPr algn="l"/>
            <a:r>
              <a:rPr lang="es-ES" dirty="0" smtClean="0"/>
              <a:t>Autoras: 	Carrizo, Noelia</a:t>
            </a:r>
          </a:p>
          <a:p>
            <a:pPr algn="l"/>
            <a:r>
              <a:rPr lang="es-ES" dirty="0" smtClean="0"/>
              <a:t>		</a:t>
            </a:r>
            <a:r>
              <a:rPr lang="es-ES" dirty="0" err="1" smtClean="0"/>
              <a:t>Gherbi</a:t>
            </a:r>
            <a:r>
              <a:rPr lang="es-ES" dirty="0" smtClean="0"/>
              <a:t>, Andrea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¿Como se comenzó a trabajar?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utilizo el proyecto para experimentar dichas herramientas de Web II ya que no se agrego ningún integrante mas al grupo.</a:t>
            </a:r>
          </a:p>
          <a:p>
            <a:r>
              <a:rPr lang="es-ES" dirty="0" smtClean="0"/>
              <a:t>Una vez decidido eso creamos el tablero en Trello y a utilizar Git con mas frecuencia ya que el repositorio estaba creado ya.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Se decidió realizar los commits una vez que se terminaba una funcionalidad de nuestro sistema.</a:t>
            </a:r>
          </a:p>
          <a:p>
            <a:endParaRPr lang="es-ES" dirty="0" smtClean="0"/>
          </a:p>
          <a:p>
            <a:r>
              <a:rPr lang="es-ES" dirty="0" smtClean="0"/>
              <a:t>En esta decisión nos dimos cuenta que tendríamos que cambiar la metodología o achicar mas la funcionalidad en subprocesos. (</a:t>
            </a:r>
            <a:r>
              <a:rPr lang="es-ES" sz="2200" dirty="0" smtClean="0"/>
              <a:t>Por ejemplo en vez de abm de la funcionalidad del administrador y por otro lado la del visitante tendríamos que desmenuzarla en  procesos mas pequeños para hacer los commits.)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Experiencia de Andrea a nivel general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67494"/>
            <a:ext cx="8572560" cy="87549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Experiencia de Noelia a nivel general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429288"/>
          </a:xfrm>
        </p:spPr>
        <p:txBody>
          <a:bodyPr>
            <a:normAutofit fontScale="92500" lnSpcReduction="20000"/>
          </a:bodyPr>
          <a:lstStyle/>
          <a:p>
            <a:r>
              <a:rPr lang="es-ES" smtClean="0"/>
              <a:t>En cuanto a Trello </a:t>
            </a:r>
            <a:r>
              <a:rPr lang="es-ES" dirty="0" smtClean="0"/>
              <a:t>fue una herramienta que no conocía por ende no tenia experiencia.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  Me ayudo mucho mi compañera con un par de tips ya que ella si lo había utilizado. Y a su vez la herramienta es muy intuitiva como para utilizar las tarjetas y manejo de usuarios.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En cuanto a </a:t>
            </a:r>
            <a:r>
              <a:rPr lang="es-ES" dirty="0" smtClean="0"/>
              <a:t>G</a:t>
            </a:r>
            <a:r>
              <a:rPr lang="es-ES" dirty="0" smtClean="0"/>
              <a:t>it ya tenia algo de experiencia pero no me acordaba todas sus funcionalidades y todo lo que podía pasar. </a:t>
            </a:r>
          </a:p>
          <a:p>
            <a:pPr>
              <a:buNone/>
            </a:pPr>
            <a:r>
              <a:rPr lang="es-ES" dirty="0" smtClean="0"/>
              <a:t>	Además lo utilice para proyecto pequeños para aprender como se usaba pero no en equipo compartiendo código  en desarrollo.</a:t>
            </a:r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79</TotalTime>
  <Words>163</Words>
  <Application>Microsoft Office PowerPoint</Application>
  <PresentationFormat>Presentación en pantalla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Brío</vt:lpstr>
      <vt:lpstr>Informe de uso de Git y Trello en equipo</vt:lpstr>
      <vt:lpstr>¿Como se comenzó a trabajar?</vt:lpstr>
      <vt:lpstr>Metodología de trabajo</vt:lpstr>
      <vt:lpstr>Experiencia de Andrea a nivel general</vt:lpstr>
      <vt:lpstr>Experiencia de Noelia a nivel general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uso de Git y Trello en equipo</dc:title>
  <dc:creator>Noe</dc:creator>
  <cp:lastModifiedBy>Noe</cp:lastModifiedBy>
  <cp:revision>9</cp:revision>
  <dcterms:created xsi:type="dcterms:W3CDTF">2020-10-02T20:21:31Z</dcterms:created>
  <dcterms:modified xsi:type="dcterms:W3CDTF">2020-10-02T21:41:02Z</dcterms:modified>
</cp:coreProperties>
</file>