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9dcb57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9dcb57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9dcb57b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9dcb57b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9dcb57b9c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9dcb57b9c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633350"/>
            <a:ext cx="4911300" cy="17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8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Entendimiento de la p</a:t>
            </a:r>
            <a:r>
              <a:rPr lang="es" sz="318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rescripción de drogas a afiliados de la empresa de medicina prepaga</a:t>
            </a:r>
            <a:endParaRPr sz="318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724075"/>
            <a:ext cx="609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Aparicio, Schamberger, Siderman</a:t>
            </a:r>
            <a:endParaRPr sz="2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20000" y="5159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76925" y="1217525"/>
            <a:ext cx="81552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s" sz="1495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Hoy en día, la empresa provee, sin costo adicional, las drogas A, B, C, X e Y a sus afiliados.</a:t>
            </a:r>
            <a:endParaRPr sz="1495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s" sz="1495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Cada una de esas drogas se receta para distintos tipos de padecimientos y tienen distintos costos para la empresa.</a:t>
            </a:r>
            <a:endParaRPr sz="1495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s" sz="1495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Se necesita entender para qué padecimiento los médicos recetan cada droga, a fin de estimar costos a la hora de aceptar a un nuevo afiliado.</a:t>
            </a:r>
            <a:endParaRPr sz="1495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s" sz="1495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Se cuenta con datos de 200 afiliados, a quienes se les recetaron alguna de las 5 drogas.</a:t>
            </a:r>
            <a:endParaRPr sz="1495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500"/>
              </a:spcAft>
              <a:buSzPts val="1018"/>
              <a:buNone/>
            </a:pPr>
            <a:r>
              <a:rPr lang="es" sz="1495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Los datos de los que se dispone son: edad, sexo, presión arterial, colesterol, proporción de sodio sobre potasio y droga recetada.</a:t>
            </a:r>
            <a:endParaRPr sz="662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11700" y="5842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Objetivos del proyecto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452675" y="1376825"/>
            <a:ext cx="77292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Objetivo general: </a:t>
            </a:r>
            <a:endParaRPr b="1"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Predecir qué droga se recetará a cada nuevo afiliado.</a:t>
            </a:r>
            <a:b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Objetivos específicos: </a:t>
            </a:r>
            <a:endParaRPr b="1"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Analizar la relación entre sexo, edad, colesterol, presión arterial y razón de sodio sobre potasio de los pacientes y droga recetada.</a:t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Construir un modelo predictivo que permita anticipar qué droga se recetará a cada nuevo afiliado.</a:t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311700" y="5842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452675" y="1376825"/>
            <a:ext cx="77292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Se probaron cuatro modelos de clasificación con la variable target </a:t>
            </a:r>
            <a:r>
              <a:rPr b="1"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droga recetada.</a:t>
            </a:r>
            <a:endParaRPr b="1"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Luego de evaluar la precisión de cada modelo con los datos disponibles, se seleccionó la técnica Random Forest, la cual combina distintos árboles de decisión.</a:t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00" y="2833500"/>
            <a:ext cx="3674993" cy="1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