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3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6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7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5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46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84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10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43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9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7F4C-D30C-430C-A6ED-C02353B15960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8662-3AFF-44E2-A49D-C9C95664C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8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64777" y="2967335"/>
            <a:ext cx="5662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MANUAL GIT BASH</a:t>
            </a:r>
          </a:p>
        </p:txBody>
      </p:sp>
    </p:spTree>
    <p:extLst>
      <p:ext uri="{BB962C8B-B14F-4D97-AF65-F5344CB8AC3E}">
        <p14:creationId xmlns:p14="http://schemas.microsoft.com/office/powerpoint/2010/main" val="391511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70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3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0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3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2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Panorámica</PresentationFormat>
  <Paragraphs>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</dc:creator>
  <cp:lastModifiedBy>N</cp:lastModifiedBy>
  <cp:revision>2</cp:revision>
  <dcterms:created xsi:type="dcterms:W3CDTF">2017-05-21T18:16:57Z</dcterms:created>
  <dcterms:modified xsi:type="dcterms:W3CDTF">2017-05-21T18:20:41Z</dcterms:modified>
</cp:coreProperties>
</file>