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88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560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2380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38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3694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3138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6111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1660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717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952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35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360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849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710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076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279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49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D6BC-8929-4D88-964E-81BAC3CB5D74}" type="datetimeFigureOut">
              <a:rPr lang="es-UY" smtClean="0"/>
              <a:t>9/9/2021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821A-2244-4967-8D34-C8D3FDD26B8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4569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es/ff5722/tag/hacia%20arriba-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1C3ED-14EB-41A5-B8B9-263E3F9E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9600" b="1" dirty="0">
                <a:latin typeface="Georgia" panose="02040502050405020303" pitchFamily="18" charset="0"/>
              </a:rPr>
              <a:t>CONTABLITO</a:t>
            </a:r>
            <a:endParaRPr lang="es-UY" sz="9600" b="1" dirty="0">
              <a:latin typeface="Georgia" panose="020405020504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71C6B-3AE6-4048-B7FE-7FE13CEF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221" y="4703529"/>
            <a:ext cx="9959926" cy="1666327"/>
          </a:xfrm>
        </p:spPr>
        <p:txBody>
          <a:bodyPr>
            <a:normAutofit/>
          </a:bodyPr>
          <a:lstStyle/>
          <a:p>
            <a:r>
              <a:rPr lang="es-A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¡Alguien en quien confiar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!</a:t>
            </a:r>
            <a:endParaRPr lang="es-UY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191E079-0848-485B-B9F3-2F8820B4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90771" y="2271905"/>
            <a:ext cx="3001229" cy="21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1D4F-4F1C-44DB-82EB-B58A904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5" y="646880"/>
            <a:ext cx="10153505" cy="1187286"/>
          </a:xfrm>
        </p:spPr>
        <p:txBody>
          <a:bodyPr>
            <a:normAutofit/>
          </a:bodyPr>
          <a:lstStyle/>
          <a:p>
            <a:r>
              <a:rPr lang="es-AR" sz="4400" b="1" dirty="0" err="1"/>
              <a:t>Controlá</a:t>
            </a:r>
            <a:r>
              <a:rPr lang="es-AR" sz="4400" b="1" dirty="0"/>
              <a:t> tus compras a proveedores</a:t>
            </a:r>
            <a:endParaRPr lang="es-UY" sz="4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C12222-4FCB-4FEB-92D2-3D135636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1" y="2144223"/>
            <a:ext cx="6667500" cy="4257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B4E718-85BF-46D4-95DC-96D67771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92" y="646880"/>
            <a:ext cx="1828930" cy="12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B67C-06F3-43A6-BEE7-AA51FBD4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99" y="753228"/>
            <a:ext cx="9613861" cy="1080938"/>
          </a:xfrm>
        </p:spPr>
        <p:txBody>
          <a:bodyPr>
            <a:normAutofit/>
          </a:bodyPr>
          <a:lstStyle/>
          <a:p>
            <a:r>
              <a:rPr lang="es-AR" sz="4400" b="1" dirty="0" err="1"/>
              <a:t>Gestioná</a:t>
            </a:r>
            <a:r>
              <a:rPr lang="es-AR" sz="4400" b="1" dirty="0"/>
              <a:t> tu stock…</a:t>
            </a:r>
            <a:endParaRPr lang="es-UY" sz="4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6C50A9-40EA-4FF0-9BCF-75D3527A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40" y="647465"/>
            <a:ext cx="1828959" cy="1292464"/>
          </a:xfrm>
          <a:prstGeom prst="rect">
            <a:avLst/>
          </a:prstGeom>
        </p:spPr>
      </p:pic>
      <p:pic>
        <p:nvPicPr>
          <p:cNvPr id="1026" name="Picture 2" descr="iPoint wiki | iPoint Manager 2.0.116.0 - 29/10/2013 : Changelog iPoint  Manager">
            <a:extLst>
              <a:ext uri="{FF2B5EF4-FFF2-40B4-BE49-F238E27FC236}">
                <a16:creationId xmlns:a16="http://schemas.microsoft.com/office/drawing/2014/main" id="{7BD26BD1-964A-488B-8AE6-429745DB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25" y="2023322"/>
            <a:ext cx="7674851" cy="48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22EA6-79C5-435D-8A6F-EB492DF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b="1" dirty="0" err="1"/>
              <a:t>Tené</a:t>
            </a:r>
            <a:r>
              <a:rPr lang="es-AR" sz="4400" b="1" dirty="0"/>
              <a:t> tu inventario bajo control</a:t>
            </a:r>
            <a:endParaRPr lang="es-UY" sz="4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6A10A1-9D99-4C9D-AFD8-01557BEF2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" t="4697" r="1028" b="286"/>
          <a:stretch/>
        </p:blipFill>
        <p:spPr>
          <a:xfrm>
            <a:off x="680321" y="1834166"/>
            <a:ext cx="7157088" cy="46142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703784-D17B-47A9-8B0E-64DA790E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24" y="634264"/>
            <a:ext cx="1828959" cy="1292464"/>
          </a:xfrm>
          <a:prstGeom prst="rect">
            <a:avLst/>
          </a:prstGeom>
        </p:spPr>
      </p:pic>
      <p:pic>
        <p:nvPicPr>
          <p:cNvPr id="4098" name="Picture 2" descr="ALERTAS 📧📧 al vender productos SIN STOCK: 🔶🔶 Administra tu inventario  con esta APP de ODOO – TOH Soluciones Digitales">
            <a:extLst>
              <a:ext uri="{FF2B5EF4-FFF2-40B4-BE49-F238E27FC236}">
                <a16:creationId xmlns:a16="http://schemas.microsoft.com/office/drawing/2014/main" id="{1F14B02D-AD56-4AFD-BCF0-4D36EA482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t="41359" r="34763" b="31813"/>
          <a:stretch/>
        </p:blipFill>
        <p:spPr bwMode="auto">
          <a:xfrm>
            <a:off x="7948246" y="5367463"/>
            <a:ext cx="4107766" cy="10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E7AD-938E-4153-B1A0-017B515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b="1" dirty="0" err="1"/>
              <a:t>Visualizá</a:t>
            </a:r>
            <a:r>
              <a:rPr lang="es-AR" sz="4400" b="1" dirty="0"/>
              <a:t> ingreso y egresos </a:t>
            </a:r>
            <a:endParaRPr lang="es-UY" sz="4400" b="1" dirty="0"/>
          </a:p>
        </p:txBody>
      </p:sp>
      <p:pic>
        <p:nvPicPr>
          <p:cNvPr id="3074" name="Picture 2" descr="website gratis, sistema de inventarios gratus">
            <a:extLst>
              <a:ext uri="{FF2B5EF4-FFF2-40B4-BE49-F238E27FC236}">
                <a16:creationId xmlns:a16="http://schemas.microsoft.com/office/drawing/2014/main" id="{81959E00-CE3F-4D54-B381-80CD133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50" y="1641287"/>
            <a:ext cx="6963801" cy="490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54A9EE-8660-428C-AA98-3DD32758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07" y="647465"/>
            <a:ext cx="1828959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76FC8-25F9-445B-A5F0-8FA1221B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b="1" dirty="0"/>
              <a:t>Ventajas</a:t>
            </a:r>
            <a:endParaRPr lang="es-UY" sz="4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68601-F1F8-4BD9-A183-AA219530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53993"/>
            <a:ext cx="8956048" cy="4373416"/>
          </a:xfrm>
        </p:spPr>
        <p:txBody>
          <a:bodyPr>
            <a:normAutofit/>
          </a:bodyPr>
          <a:lstStyle/>
          <a:p>
            <a:r>
              <a:rPr lang="es-AR" b="1" dirty="0"/>
              <a:t>No pierdas el control de tu stock: recibí alertas cuando tus productos se están agotando</a:t>
            </a:r>
          </a:p>
          <a:p>
            <a:r>
              <a:rPr lang="es-AR" b="1" dirty="0" err="1"/>
              <a:t>Realizá</a:t>
            </a:r>
            <a:r>
              <a:rPr lang="es-AR" b="1" dirty="0"/>
              <a:t> los cálculos con un solo </a:t>
            </a:r>
            <a:r>
              <a:rPr lang="es-AR" b="1" dirty="0" err="1"/>
              <a:t>click</a:t>
            </a:r>
            <a:endParaRPr lang="es-AR" b="1" dirty="0"/>
          </a:p>
          <a:p>
            <a:r>
              <a:rPr lang="es-AR" b="1" dirty="0"/>
              <a:t>Es fácil e intuitivo</a:t>
            </a:r>
          </a:p>
          <a:p>
            <a:r>
              <a:rPr lang="es-AR" b="1" dirty="0" err="1"/>
              <a:t>Llevá</a:t>
            </a:r>
            <a:r>
              <a:rPr lang="es-AR" b="1" dirty="0"/>
              <a:t> un control de tus compras y ventas</a:t>
            </a:r>
          </a:p>
          <a:p>
            <a:r>
              <a:rPr lang="es-AR" b="1" dirty="0" err="1"/>
              <a:t>Obtené</a:t>
            </a:r>
            <a:r>
              <a:rPr lang="es-AR" b="1" dirty="0"/>
              <a:t> estadísticas de tu crecimiento</a:t>
            </a:r>
          </a:p>
          <a:p>
            <a:r>
              <a:rPr lang="es-AR" b="1" dirty="0"/>
              <a:t>Software a medida: nos preocupamos por tus necesidad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53F14-5B63-41CD-AF0C-E57A11DF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88" y="647465"/>
            <a:ext cx="1828959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B4D663-0084-4EAC-8069-D94962EA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/>
          <a:stretch/>
        </p:blipFill>
        <p:spPr>
          <a:xfrm>
            <a:off x="689158" y="846913"/>
            <a:ext cx="7397731" cy="5637392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6F668B-B6B0-4E23-AB5A-12131C20F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62" y="619606"/>
            <a:ext cx="1828959" cy="12924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5F369E4-431E-448C-AFFA-A101751A71D4}"/>
              </a:ext>
            </a:extLst>
          </p:cNvPr>
          <p:cNvSpPr/>
          <p:nvPr/>
        </p:nvSpPr>
        <p:spPr>
          <a:xfrm>
            <a:off x="689158" y="3351627"/>
            <a:ext cx="2039815" cy="240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9ABA7F-D4EE-42A4-8CB8-8E7AC61BACC1}"/>
              </a:ext>
            </a:extLst>
          </p:cNvPr>
          <p:cNvSpPr txBox="1"/>
          <p:nvPr/>
        </p:nvSpPr>
        <p:spPr>
          <a:xfrm>
            <a:off x="8471202" y="2385392"/>
            <a:ext cx="3164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/>
              <a:t>¡Ya estamos pensando en tu producto!</a:t>
            </a:r>
            <a:endParaRPr lang="es-UY" sz="4000" b="1" dirty="0"/>
          </a:p>
        </p:txBody>
      </p:sp>
    </p:spTree>
    <p:extLst>
      <p:ext uri="{BB962C8B-B14F-4D97-AF65-F5344CB8AC3E}">
        <p14:creationId xmlns:p14="http://schemas.microsoft.com/office/powerpoint/2010/main" val="227066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4F2E1-03D4-4E34-A8A3-9B1A1A12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498" y="4153242"/>
            <a:ext cx="804164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¡Las ventas son lo tuyo, el stock es lo nuestro!</a:t>
            </a:r>
            <a:endParaRPr lang="es-UY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57 ideas de Albañil | disenos de unas, logotipo de construcción, albañil">
            <a:extLst>
              <a:ext uri="{FF2B5EF4-FFF2-40B4-BE49-F238E27FC236}">
                <a16:creationId xmlns:a16="http://schemas.microsoft.com/office/drawing/2014/main" id="{6C865FC6-D2FE-4A3A-9C04-3FA5EC37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7600" l="10000" r="90000">
                        <a14:foregroundMark x1="40600" y1="40000" x2="40600" y2="40000"/>
                        <a14:foregroundMark x1="46400" y1="37600" x2="46400" y2="37600"/>
                        <a14:foregroundMark x1="44000" y1="26600" x2="44000" y2="26600"/>
                        <a14:foregroundMark x1="43000" y1="4800" x2="43000" y2="4800"/>
                        <a14:foregroundMark x1="72800" y1="47400" x2="72800" y2="47400"/>
                        <a14:foregroundMark x1="71400" y1="48600" x2="71400" y2="48600"/>
                        <a14:foregroundMark x1="37000" y1="50800" x2="37000" y2="50800"/>
                        <a14:foregroundMark x1="53600" y1="53000" x2="53600" y2="53000"/>
                        <a14:foregroundMark x1="48200" y1="51600" x2="48200" y2="51600"/>
                        <a14:foregroundMark x1="39000" y1="91600" x2="39000" y2="91600"/>
                        <a14:foregroundMark x1="38600" y1="87800" x2="38600" y2="87800"/>
                        <a14:foregroundMark x1="37000" y1="97600" x2="370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22" y="227599"/>
            <a:ext cx="4120955" cy="41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407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40</TotalTime>
  <Words>96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Georgia</vt:lpstr>
      <vt:lpstr>Trebuchet MS</vt:lpstr>
      <vt:lpstr>Berlín</vt:lpstr>
      <vt:lpstr>CONTABLITO</vt:lpstr>
      <vt:lpstr>Controlá tus compras a proveedores</vt:lpstr>
      <vt:lpstr>Gestioná tu stock…</vt:lpstr>
      <vt:lpstr>Tené tu inventario bajo control</vt:lpstr>
      <vt:lpstr>Visualizá ingreso y egresos </vt:lpstr>
      <vt:lpstr>Ventajas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CONTABLITO</dc:title>
  <dc:creator>Noe Olivera</dc:creator>
  <cp:lastModifiedBy>Noe Olivera</cp:lastModifiedBy>
  <cp:revision>8</cp:revision>
  <dcterms:created xsi:type="dcterms:W3CDTF">2021-09-09T12:28:35Z</dcterms:created>
  <dcterms:modified xsi:type="dcterms:W3CDTF">2021-09-09T13:08:37Z</dcterms:modified>
</cp:coreProperties>
</file>