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282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5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9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8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5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4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 smtClean="0"/>
              <a:t>Quality</a:t>
            </a:r>
            <a:r>
              <a:rPr lang="es-CR" dirty="0" smtClean="0"/>
              <a:t> </a:t>
            </a:r>
            <a:r>
              <a:rPr lang="es-CR" dirty="0" err="1" smtClean="0"/>
              <a:t>Assurance</a:t>
            </a:r>
            <a:r>
              <a:rPr lang="es-CR" dirty="0" smtClean="0"/>
              <a:t> (QA)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33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 </a:t>
            </a:r>
            <a:r>
              <a:rPr lang="es-CR" b="1" dirty="0"/>
              <a:t>aseguramiento de la calidad</a:t>
            </a:r>
            <a:r>
              <a:rPr lang="es-CR" dirty="0"/>
              <a:t> (QA), se puede definir como el esfuerzo total para plantear, organizar, dirigir y controlar la calidad en un sistema de </a:t>
            </a:r>
            <a:r>
              <a:rPr lang="es-CR" dirty="0" smtClean="0"/>
              <a:t>producción, </a:t>
            </a:r>
            <a:r>
              <a:rPr lang="es-CR" dirty="0"/>
              <a:t>con el objetivo de dar al cliente productos con la calidad adecuada.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4500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Casos de prueba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5099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Consiste en diseñar y ejecutar pruebas sobre el software, con el fin de encontrar la mayor cantidad de fallas y corregirlas.</a:t>
            </a:r>
          </a:p>
          <a:p>
            <a:r>
              <a:rPr lang="es-CR" dirty="0" smtClean="0"/>
              <a:t>Se ejecutan en todo el ciclo de desarrollo del software.</a:t>
            </a:r>
          </a:p>
          <a:p>
            <a:r>
              <a:rPr lang="es-CR" dirty="0" smtClean="0"/>
              <a:t>Abarcan varias etapas:</a:t>
            </a:r>
          </a:p>
          <a:p>
            <a:pPr lvl="2"/>
            <a:r>
              <a:rPr lang="es-CR" dirty="0" smtClean="0"/>
              <a:t>Caja Blanca</a:t>
            </a:r>
            <a:endParaRPr lang="es-CR" dirty="0"/>
          </a:p>
          <a:p>
            <a:pPr lvl="2"/>
            <a:r>
              <a:rPr lang="es-CR" dirty="0" smtClean="0"/>
              <a:t>Caja Negra</a:t>
            </a:r>
          </a:p>
          <a:p>
            <a:pPr lvl="2"/>
            <a:r>
              <a:rPr lang="es-CR" dirty="0" smtClean="0"/>
              <a:t>Stress</a:t>
            </a:r>
          </a:p>
          <a:p>
            <a:pPr lvl="2"/>
            <a:r>
              <a:rPr lang="es-CR" dirty="0" smtClean="0"/>
              <a:t>Rendimiento</a:t>
            </a:r>
          </a:p>
          <a:p>
            <a:pPr lvl="2"/>
            <a:r>
              <a:rPr lang="es-CR" dirty="0" smtClean="0"/>
              <a:t>Seguridad</a:t>
            </a:r>
          </a:p>
        </p:txBody>
      </p:sp>
    </p:spTree>
    <p:extLst>
      <p:ext uri="{BB962C8B-B14F-4D97-AF65-F5344CB8AC3E}">
        <p14:creationId xmlns:p14="http://schemas.microsoft.com/office/powerpoint/2010/main" val="38136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Casos de prueba: caja negra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 smtClean="0"/>
              <a:t>Llamado también enfoque funcional.</a:t>
            </a:r>
          </a:p>
          <a:p>
            <a:r>
              <a:rPr lang="es-CR" dirty="0" smtClean="0"/>
              <a:t>Se refiere a las pruebas que se llevan a cabo a través de la interfaz de usuario.</a:t>
            </a:r>
          </a:p>
          <a:p>
            <a:r>
              <a:rPr lang="es-CR" dirty="0" smtClean="0"/>
              <a:t>Pretende demostrar que el software tiene un buen funcionamiento, es decir, que la entrada se acepta de forma adecuada y que la salida es correcta.</a:t>
            </a:r>
          </a:p>
          <a:p>
            <a:r>
              <a:rPr lang="es-CR" dirty="0" smtClean="0"/>
              <a:t>Evalúan:</a:t>
            </a:r>
          </a:p>
          <a:p>
            <a:pPr lvl="2"/>
            <a:r>
              <a:rPr lang="es-CR" dirty="0" smtClean="0"/>
              <a:t>Valores que presenten errores en el método</a:t>
            </a:r>
          </a:p>
          <a:p>
            <a:pPr lvl="2"/>
            <a:r>
              <a:rPr lang="es-CR" dirty="0" smtClean="0"/>
              <a:t>Valores que se encuentran al limite de los que provocan error</a:t>
            </a:r>
          </a:p>
          <a:p>
            <a:pPr lvl="2"/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17435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Casos de prueba: Caja Blanca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Son las pruebas que se basan en los caminos lógicos del software, la estructura interna y la implementación del software.</a:t>
            </a:r>
          </a:p>
          <a:p>
            <a:r>
              <a:rPr lang="es-CR" dirty="0" smtClean="0"/>
              <a:t>Proponen pasos que ejerciten conjuntos específicos de condiciones y/o ciclos.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8962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Casos de prueba: stress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 smtClean="0"/>
              <a:t>El objetivo principal es medir el nivel máximo y recomendado de concurrencia.</a:t>
            </a:r>
          </a:p>
          <a:p>
            <a:r>
              <a:rPr lang="es-CR" dirty="0" smtClean="0"/>
              <a:t>Además, busca encontrar errores que no son posibles de detectar bajo una prueba monousuario como numero de usuario y conexiones, posibles cuellos de botella, etc.</a:t>
            </a:r>
          </a:p>
          <a:p>
            <a:r>
              <a:rPr lang="es-CR" dirty="0" smtClean="0"/>
              <a:t>Por lo general obtiene un informe con:</a:t>
            </a:r>
          </a:p>
          <a:p>
            <a:pPr lvl="2"/>
            <a:r>
              <a:rPr lang="es-CR" dirty="0" smtClean="0"/>
              <a:t>Casos probados</a:t>
            </a:r>
          </a:p>
          <a:p>
            <a:pPr lvl="2"/>
            <a:r>
              <a:rPr lang="es-CR" dirty="0" smtClean="0"/>
              <a:t>Resultados</a:t>
            </a:r>
          </a:p>
          <a:p>
            <a:pPr lvl="2"/>
            <a:r>
              <a:rPr lang="es-CR" dirty="0" smtClean="0"/>
              <a:t>Parámetros de prueba.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4890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Casos de prueba: rendimiento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2363" y="2906304"/>
            <a:ext cx="9905999" cy="17944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R" dirty="0"/>
              <a:t>L</a:t>
            </a:r>
            <a:r>
              <a:rPr lang="es-CR" dirty="0" smtClean="0"/>
              <a:t>as</a:t>
            </a:r>
            <a:r>
              <a:rPr lang="es-CR" dirty="0"/>
              <a:t> </a:t>
            </a:r>
            <a:r>
              <a:rPr lang="es-CR" b="1" dirty="0"/>
              <a:t>pruebas de rendimiento</a:t>
            </a:r>
            <a:r>
              <a:rPr lang="es-CR" dirty="0"/>
              <a:t> son las pruebas que se realizan, desde una perspectiva, para determinar lo rápido que realiza una tarea un sistema en condiciones particulares de </a:t>
            </a:r>
            <a:r>
              <a:rPr lang="es-CR" dirty="0" smtClean="0"/>
              <a:t>trabajo, o sea, es determinar si el usuario estará satisfecho </a:t>
            </a:r>
            <a:r>
              <a:rPr lang="es-CR" dirty="0"/>
              <a:t>con la velocidad de la aplicación, bajo condiciones de uso esperadas durante el </a:t>
            </a:r>
            <a:r>
              <a:rPr lang="es-CR" dirty="0" smtClean="0"/>
              <a:t>tiempo que tardará para devolver la respuesta.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18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Casos de prueba: Seguridad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Permiten evaluar el nivel de seguridad de acceso al sistema.</a:t>
            </a:r>
          </a:p>
          <a:p>
            <a:r>
              <a:rPr lang="es-CR" dirty="0" smtClean="0"/>
              <a:t>Se encarga de verificar:</a:t>
            </a:r>
          </a:p>
          <a:p>
            <a:pPr lvl="1"/>
            <a:r>
              <a:rPr lang="es-CR" dirty="0" smtClean="0"/>
              <a:t>Autenticación al sistema.</a:t>
            </a:r>
          </a:p>
          <a:p>
            <a:pPr lvl="1"/>
            <a:r>
              <a:rPr lang="es-CR" dirty="0" smtClean="0"/>
              <a:t>Cambio de contraseña.</a:t>
            </a:r>
          </a:p>
          <a:p>
            <a:pPr lvl="1"/>
            <a:r>
              <a:rPr lang="es-CR" dirty="0" smtClean="0"/>
              <a:t>Acceso por perfil.</a:t>
            </a:r>
          </a:p>
          <a:p>
            <a:pPr lvl="1"/>
            <a:r>
              <a:rPr lang="es-CR" dirty="0" smtClean="0"/>
              <a:t>Funcionalidad por perfil.</a:t>
            </a:r>
          </a:p>
          <a:p>
            <a:pPr lvl="1"/>
            <a:r>
              <a:rPr lang="es-CR" dirty="0" smtClean="0"/>
              <a:t>Perfil de administración.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68362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TC104033919[[fn=Circuito]]</Template>
  <TotalTime>81</TotalTime>
  <Words>279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Quality Assurance (QA)</vt:lpstr>
      <vt:lpstr>Presentación de PowerPoint</vt:lpstr>
      <vt:lpstr>Casos de prueba</vt:lpstr>
      <vt:lpstr>Casos de prueba: caja negra</vt:lpstr>
      <vt:lpstr>Casos de prueba: Caja Blanca</vt:lpstr>
      <vt:lpstr>Casos de prueba: stress</vt:lpstr>
      <vt:lpstr>Casos de prueba: rendimiento</vt:lpstr>
      <vt:lpstr>Casos de prueba: Seguridad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(QA)</dc:title>
  <dc:creator>Mario A</dc:creator>
  <cp:lastModifiedBy>Noelia Urpi Paniagua</cp:lastModifiedBy>
  <cp:revision>9</cp:revision>
  <dcterms:created xsi:type="dcterms:W3CDTF">2014-05-23T15:10:32Z</dcterms:created>
  <dcterms:modified xsi:type="dcterms:W3CDTF">2014-05-23T16:54:21Z</dcterms:modified>
</cp:coreProperties>
</file>