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be5d5c50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be5d5c50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be5d5c5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be5d5c5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" y="0"/>
            <a:ext cx="913356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02" y="0"/>
            <a:ext cx="910619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5724"/>
            <a:ext cx="9143999" cy="511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" y="0"/>
            <a:ext cx="910619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" y="0"/>
            <a:ext cx="91335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