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4" d="100"/>
          <a:sy n="84" d="100"/>
        </p:scale>
        <p:origin x="2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772402" cy="100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1959293" cy="100584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203" y="1646133"/>
            <a:ext cx="5604629" cy="3501813"/>
          </a:xfrm>
        </p:spPr>
        <p:txBody>
          <a:bodyPr anchor="b">
            <a:normAutofit/>
          </a:bodyPr>
          <a:lstStyle>
            <a:lvl1pPr algn="l"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203" y="5282989"/>
            <a:ext cx="5604629" cy="2428451"/>
          </a:xfrm>
        </p:spPr>
        <p:txBody>
          <a:bodyPr>
            <a:normAutofit/>
          </a:bodyPr>
          <a:lstStyle>
            <a:lvl1pPr marL="0" indent="0" algn="l">
              <a:buNone/>
              <a:defRPr sz="1700" cap="all" baseline="0">
                <a:solidFill>
                  <a:schemeClr val="tx2"/>
                </a:solidFill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30894" y="7934964"/>
            <a:ext cx="1748790" cy="535517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5202" y="7934964"/>
            <a:ext cx="3267115" cy="5355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8263" y="7934961"/>
            <a:ext cx="491569" cy="53551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49" y="6313509"/>
            <a:ext cx="6319126" cy="1201721"/>
          </a:xfrm>
        </p:spPr>
        <p:txBody>
          <a:bodyPr anchor="b">
            <a:normAutofit/>
          </a:bodyPr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7649" y="889425"/>
            <a:ext cx="6319126" cy="483967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72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21" y="7515229"/>
            <a:ext cx="6318172" cy="1000959"/>
          </a:xfrm>
        </p:spPr>
        <p:txBody>
          <a:bodyPr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79" y="894080"/>
            <a:ext cx="6315046" cy="5029200"/>
          </a:xfrm>
        </p:spPr>
        <p:txBody>
          <a:bodyPr anchor="ctr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50" y="6482081"/>
            <a:ext cx="6314092" cy="2011679"/>
          </a:xfrm>
        </p:spPr>
        <p:txBody>
          <a:bodyPr anchor="ctr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7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60" y="894081"/>
            <a:ext cx="5930504" cy="4031029"/>
          </a:xfrm>
        </p:spPr>
        <p:txBody>
          <a:bodyPr anchor="ctr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96912" y="4936150"/>
            <a:ext cx="5579590" cy="80515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49" y="6321215"/>
            <a:ext cx="6315077" cy="2184594"/>
          </a:xfrm>
        </p:spPr>
        <p:txBody>
          <a:bodyPr anchor="ctr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2092" y="1053739"/>
            <a:ext cx="388620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44852" y="4055293"/>
            <a:ext cx="388620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3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0" y="3129929"/>
            <a:ext cx="6315076" cy="3684025"/>
          </a:xfrm>
        </p:spPr>
        <p:txBody>
          <a:bodyPr anchor="b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20" y="6831227"/>
            <a:ext cx="6314122" cy="1672945"/>
          </a:xfrm>
        </p:spPr>
        <p:txBody>
          <a:bodyPr anchor="t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2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27652" y="894080"/>
            <a:ext cx="6315074" cy="27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7649" y="3922546"/>
            <a:ext cx="2038023" cy="10058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650" y="4928386"/>
            <a:ext cx="2036967" cy="356537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164" y="3927198"/>
            <a:ext cx="2030046" cy="10058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8164" y="4933038"/>
            <a:ext cx="2030614" cy="356537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05932" y="3922546"/>
            <a:ext cx="2036792" cy="10058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05932" y="4928386"/>
            <a:ext cx="2036792" cy="356537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6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27651" y="894080"/>
            <a:ext cx="6315074" cy="27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27651" y="6460074"/>
            <a:ext cx="2036966" cy="84518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27651" y="3911597"/>
            <a:ext cx="2036966" cy="2235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3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27651" y="7305261"/>
            <a:ext cx="2036966" cy="119950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1772" y="6460074"/>
            <a:ext cx="2040255" cy="84518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61772" y="3911597"/>
            <a:ext cx="2039324" cy="2235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3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0841" y="7305257"/>
            <a:ext cx="2040255" cy="118850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06012" y="6460073"/>
            <a:ext cx="2034098" cy="84518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05933" y="3911597"/>
            <a:ext cx="2036793" cy="2235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3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005932" y="7305255"/>
            <a:ext cx="2036792" cy="1188506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8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64531" y="894081"/>
            <a:ext cx="1278194" cy="7599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649" y="894081"/>
            <a:ext cx="4939727" cy="7599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727652" y="907160"/>
            <a:ext cx="6315074" cy="2168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727652" y="3299248"/>
            <a:ext cx="6315074" cy="519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753787" y="8628807"/>
            <a:ext cx="1748790" cy="535517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7650" y="8628805"/>
            <a:ext cx="3977560" cy="5355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1156" y="8628804"/>
            <a:ext cx="491569" cy="53551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1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49" y="2081534"/>
            <a:ext cx="6315075" cy="4184014"/>
          </a:xfrm>
        </p:spPr>
        <p:txBody>
          <a:bodyPr anchor="b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49" y="6489064"/>
            <a:ext cx="6315075" cy="2016338"/>
          </a:xfrm>
        </p:spPr>
        <p:txBody>
          <a:bodyPr>
            <a:normAutofit/>
          </a:bodyPr>
          <a:lstStyle>
            <a:lvl1pPr marL="0" indent="0">
              <a:buNone/>
              <a:defRPr sz="153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649" y="3299246"/>
            <a:ext cx="3109973" cy="519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299246"/>
            <a:ext cx="3107947" cy="519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49" y="908054"/>
            <a:ext cx="6315075" cy="2167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67" y="3299246"/>
            <a:ext cx="2920557" cy="120840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4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650" y="4507651"/>
            <a:ext cx="3109974" cy="39861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4194" y="3299245"/>
            <a:ext cx="2918530" cy="120840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4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7" y="4507651"/>
            <a:ext cx="3107947" cy="39861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7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25" y="894082"/>
            <a:ext cx="2458224" cy="2405163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078" y="869243"/>
            <a:ext cx="3755646" cy="762451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25" y="3299246"/>
            <a:ext cx="2458224" cy="519451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2" y="894080"/>
            <a:ext cx="3190868" cy="240516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07937" y="894080"/>
            <a:ext cx="2934789" cy="759968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72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50" y="3299246"/>
            <a:ext cx="3190869" cy="519451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1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772402" cy="100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2145" y="1"/>
            <a:ext cx="7685508" cy="100584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652" y="907160"/>
            <a:ext cx="6315074" cy="216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52" y="3299248"/>
            <a:ext cx="6315074" cy="519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3787" y="862880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650" y="8628805"/>
            <a:ext cx="3977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1156" y="8628804"/>
            <a:ext cx="49156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8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06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120000"/>
        </a:lnSpc>
        <a:spcBef>
          <a:spcPts val="850"/>
        </a:spcBef>
        <a:buSzPct val="125000"/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4368-516F-FD29-51BC-B6E2958B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16" y="332861"/>
            <a:ext cx="7004684" cy="1709299"/>
          </a:xfrm>
        </p:spPr>
        <p:txBody>
          <a:bodyPr>
            <a:normAutofit/>
          </a:bodyPr>
          <a:lstStyle/>
          <a:p>
            <a:pPr algn="ctr"/>
            <a:r>
              <a:rPr lang="en-US" sz="4840" b="1" cap="none" dirty="0">
                <a:solidFill>
                  <a:schemeClr val="bg2"/>
                </a:solidFill>
              </a:rPr>
              <a:t>Muti-Factor Authentication (MFA)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B0E04-5B9A-14F3-1D35-F46CBB2C3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539" y="3327531"/>
            <a:ext cx="6118861" cy="1930269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Prove your Identity in multiple ways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Make a hacker’s job extremely hard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Gain peace of mind that only you can access your data</a:t>
            </a:r>
            <a:endParaRPr lang="en-US" sz="1980" dirty="0">
              <a:solidFill>
                <a:srgbClr val="002060"/>
              </a:solidFill>
            </a:endParaRPr>
          </a:p>
        </p:txBody>
      </p:sp>
      <p:pic>
        <p:nvPicPr>
          <p:cNvPr id="5" name="Picture 4" descr="A qr code with a dinosaur&#10;&#10;Description automatically generated">
            <a:extLst>
              <a:ext uri="{FF2B5EF4-FFF2-40B4-BE49-F238E27FC236}">
                <a16:creationId xmlns:a16="http://schemas.microsoft.com/office/drawing/2014/main" id="{9CF4668C-FE2A-2971-4F8B-45451E077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320" y="8503920"/>
            <a:ext cx="1493520" cy="13702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0035D-9D48-9A55-FD9B-FA9E5144DE35}"/>
              </a:ext>
            </a:extLst>
          </p:cNvPr>
          <p:cNvSpPr txBox="1"/>
          <p:nvPr/>
        </p:nvSpPr>
        <p:spPr>
          <a:xfrm>
            <a:off x="1333500" y="2163738"/>
            <a:ext cx="5227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Secure your accounts and information!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Multifactor Authentication (MFA) | Sentia | IT Solution  Provider | Blog | IT Solution Provider | Toronto | Sentia">
            <a:extLst>
              <a:ext uri="{FF2B5EF4-FFF2-40B4-BE49-F238E27FC236}">
                <a16:creationId xmlns:a16="http://schemas.microsoft.com/office/drawing/2014/main" id="{E05ECBC0-554A-2329-2C71-85CCB02E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5364480"/>
            <a:ext cx="6400800" cy="30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1A00B-BF1E-E88D-8A48-403279A24CD4}"/>
              </a:ext>
            </a:extLst>
          </p:cNvPr>
          <p:cNvSpPr txBox="1"/>
          <p:nvPr/>
        </p:nvSpPr>
        <p:spPr>
          <a:xfrm>
            <a:off x="182880" y="9504848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IS-1003 Summer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0F47-4458-CC82-E567-A1C9C19B4CC8}"/>
              </a:ext>
            </a:extLst>
          </p:cNvPr>
          <p:cNvSpPr txBox="1"/>
          <p:nvPr/>
        </p:nvSpPr>
        <p:spPr>
          <a:xfrm>
            <a:off x="5364480" y="9504848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George-IS1003-lab08</a:t>
            </a:r>
          </a:p>
        </p:txBody>
      </p:sp>
      <p:pic>
        <p:nvPicPr>
          <p:cNvPr id="9" name="IS-1003">
            <a:hlinkClick r:id="" action="ppaction://media"/>
            <a:extLst>
              <a:ext uri="{FF2B5EF4-FFF2-40B4-BE49-F238E27FC236}">
                <a16:creationId xmlns:a16="http://schemas.microsoft.com/office/drawing/2014/main" id="{8F70A25F-A3B4-94FC-FEFA-6A7AF84772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28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115</TotalTime>
  <Words>38</Words>
  <Application>Microsoft Macintosh PowerPoint</Application>
  <PresentationFormat>Custom</PresentationFormat>
  <Paragraphs>7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Tw Cen MT</vt:lpstr>
      <vt:lpstr>Wingdings</vt:lpstr>
      <vt:lpstr>Circuit</vt:lpstr>
      <vt:lpstr>Muti-Factor Authentication (MFA)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MFA</dc:title>
  <dc:creator>Noelle George</dc:creator>
  <cp:lastModifiedBy>Noelle George</cp:lastModifiedBy>
  <cp:revision>5</cp:revision>
  <dcterms:created xsi:type="dcterms:W3CDTF">2023-08-01T19:42:15Z</dcterms:created>
  <dcterms:modified xsi:type="dcterms:W3CDTF">2023-08-01T21:38:10Z</dcterms:modified>
</cp:coreProperties>
</file>