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SECTEURS D’ACTIVITES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A-C7D0-4FAE-8DBC-6C84150EB1D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C7D0-4FAE-8DBC-6C84150EB1D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C-C7D0-4FAE-8DBC-6C84150EB1D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C7D0-4FAE-8DBC-6C84150EB1D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C7D0-4FAE-8DBC-6C84150EB1D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C7D0-4FAE-8DBC-6C84150EB1D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6-C7D0-4FAE-8DBC-6C84150EB1D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C7D0-4FAE-8DBC-6C84150EB1D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8-C7D0-4FAE-8DBC-6C84150EB1D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C7D0-4FAE-8DBC-6C84150EB1DD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C7D0-4FAE-8DBC-6C84150EB1DD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C7D0-4FAE-8DBC-6C84150EB1DD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C7D0-4FAE-8DBC-6C84150EB1DD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E-C7D0-4FAE-8DBC-6C84150EB1DD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F-C7D0-4FAE-8DBC-6C84150EB1DD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0-C7D0-4FAE-8DBC-6C84150EB1DD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1-C7D0-4FAE-8DBC-6C84150EB1DD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2-C7D0-4FAE-8DBC-6C84150EB1DD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3-C7D0-4FAE-8DBC-6C84150EB1DD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4-C7D0-4FAE-8DBC-6C84150EB1DD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5-C7D0-4FAE-8DBC-6C84150EB1DD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6-C7D0-4FAE-8DBC-6C84150EB1DD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7-C7D0-4FAE-8DBC-6C84150EB1DD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8-C7D0-4FAE-8DBC-6C84150EB1DD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9-C7D0-4FAE-8DBC-6C84150EB1DD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A-C7D0-4FAE-8DBC-6C84150EB1DD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B-C7D0-4FAE-8DBC-6C84150EB1DD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C-C7D0-4FAE-8DBC-6C84150EB1DD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D-C7D0-4FAE-8DBC-6C84150EB1DD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E-C7D0-4FAE-8DBC-6C84150EB1DD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F-C7D0-4FAE-8DBC-6C84150EB1DD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0-C7D0-4FAE-8DBC-6C84150EB1DD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1-C7D0-4FAE-8DBC-6C84150EB1DD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2-C7D0-4FAE-8DBC-6C84150EB1DD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3-C7D0-4FAE-8DBC-6C84150EB1DD}"/>
              </c:ext>
            </c:extLst>
          </c:dPt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C7D0-4FAE-8DBC-6C84150EB1DD}"/>
                </c:ext>
              </c:extLst>
            </c:dLbl>
            <c:dLbl>
              <c:idx val="1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C7D0-4FAE-8DBC-6C84150EB1DD}"/>
                </c:ext>
              </c:extLst>
            </c:dLbl>
            <c:dLbl>
              <c:idx val="2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C7D0-4FAE-8DBC-6C84150EB1DD}"/>
                </c:ext>
              </c:extLst>
            </c:dLbl>
            <c:dLbl>
              <c:idx val="3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7D0-4FAE-8DBC-6C84150EB1DD}"/>
                </c:ext>
              </c:extLst>
            </c:dLbl>
            <c:dLbl>
              <c:idx val="4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C7D0-4FAE-8DBC-6C84150EB1DD}"/>
                </c:ext>
              </c:extLst>
            </c:dLbl>
            <c:dLbl>
              <c:idx val="5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C7D0-4FAE-8DBC-6C84150EB1DD}"/>
                </c:ext>
              </c:extLst>
            </c:dLbl>
            <c:dLbl>
              <c:idx val="6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C7D0-4FAE-8DBC-6C84150EB1DD}"/>
                </c:ext>
              </c:extLst>
            </c:dLbl>
            <c:dLbl>
              <c:idx val="7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C7D0-4FAE-8DBC-6C84150EB1DD}"/>
                </c:ext>
              </c:extLst>
            </c:dLbl>
            <c:dLbl>
              <c:idx val="8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C7D0-4FAE-8DBC-6C84150EB1DD}"/>
                </c:ext>
              </c:extLst>
            </c:dLbl>
            <c:dLbl>
              <c:idx val="9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C7D0-4FAE-8DBC-6C84150EB1DD}"/>
                </c:ext>
              </c:extLst>
            </c:dLbl>
            <c:dLbl>
              <c:idx val="1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7D0-4FAE-8DBC-6C84150EB1DD}"/>
                </c:ext>
              </c:extLst>
            </c:dLbl>
            <c:dLbl>
              <c:idx val="11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C7D0-4FAE-8DBC-6C84150EB1DD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C7D0-4FAE-8DBC-6C84150EB1DD}"/>
                </c:ext>
              </c:extLst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E-C7D0-4FAE-8DBC-6C84150EB1DD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C7D0-4FAE-8DBC-6C84150EB1DD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0-C7D0-4FAE-8DBC-6C84150EB1DD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C7D0-4FAE-8DBC-6C84150EB1DD}"/>
                </c:ext>
              </c:extLst>
            </c:dLbl>
            <c:dLbl>
              <c:idx val="1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2-C7D0-4FAE-8DBC-6C84150EB1DD}"/>
                </c:ext>
              </c:extLst>
            </c:dLbl>
            <c:dLbl>
              <c:idx val="1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C7D0-4FAE-8DBC-6C84150EB1DD}"/>
                </c:ext>
              </c:extLst>
            </c:dLbl>
            <c:dLbl>
              <c:idx val="1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4-C7D0-4FAE-8DBC-6C84150EB1DD}"/>
                </c:ext>
              </c:extLst>
            </c:dLbl>
            <c:dLbl>
              <c:idx val="2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5-C7D0-4FAE-8DBC-6C84150EB1DD}"/>
                </c:ext>
              </c:extLst>
            </c:dLbl>
            <c:dLbl>
              <c:idx val="2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6-C7D0-4FAE-8DBC-6C84150EB1DD}"/>
                </c:ext>
              </c:extLst>
            </c:dLbl>
            <c:dLbl>
              <c:idx val="2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7-C7D0-4FAE-8DBC-6C84150EB1DD}"/>
                </c:ext>
              </c:extLst>
            </c:dLbl>
            <c:dLbl>
              <c:idx val="2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8-C7D0-4FAE-8DBC-6C84150EB1DD}"/>
                </c:ext>
              </c:extLst>
            </c:dLbl>
            <c:dLbl>
              <c:idx val="2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9-C7D0-4FAE-8DBC-6C84150EB1DD}"/>
                </c:ext>
              </c:extLst>
            </c:dLbl>
            <c:dLbl>
              <c:idx val="2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A-C7D0-4FAE-8DBC-6C84150EB1DD}"/>
                </c:ext>
              </c:extLst>
            </c:dLbl>
            <c:dLbl>
              <c:idx val="2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B-C7D0-4FAE-8DBC-6C84150EB1DD}"/>
                </c:ext>
              </c:extLst>
            </c:dLbl>
            <c:dLbl>
              <c:idx val="2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C-C7D0-4FAE-8DBC-6C84150EB1DD}"/>
                </c:ext>
              </c:extLst>
            </c:dLbl>
            <c:dLbl>
              <c:idx val="2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D-C7D0-4FAE-8DBC-6C84150EB1DD}"/>
                </c:ext>
              </c:extLst>
            </c:dLbl>
            <c:dLbl>
              <c:idx val="2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E-C7D0-4FAE-8DBC-6C84150EB1DD}"/>
                </c:ext>
              </c:extLst>
            </c:dLbl>
            <c:dLbl>
              <c:idx val="3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F-C7D0-4FAE-8DBC-6C84150EB1DD}"/>
                </c:ext>
              </c:extLst>
            </c:dLbl>
            <c:dLbl>
              <c:idx val="3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0-C7D0-4FAE-8DBC-6C84150EB1DD}"/>
                </c:ext>
              </c:extLst>
            </c:dLbl>
            <c:dLbl>
              <c:idx val="3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1-C7D0-4FAE-8DBC-6C84150EB1DD}"/>
                </c:ext>
              </c:extLst>
            </c:dLbl>
            <c:dLbl>
              <c:idx val="3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2-C7D0-4FAE-8DBC-6C84150EB1DD}"/>
                </c:ext>
              </c:extLst>
            </c:dLbl>
            <c:dLbl>
              <c:idx val="3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3-C7D0-4FAE-8DBC-6C84150EB1DD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Feuil1!$A$2:$A$36</c:f>
              <c:strCache>
                <c:ptCount val="12"/>
                <c:pt idx="0">
                  <c:v>AGENCE DE VOYAGE</c:v>
                </c:pt>
                <c:pt idx="1">
                  <c:v>ASSOCIATION</c:v>
                </c:pt>
                <c:pt idx="2">
                  <c:v>BTP</c:v>
                </c:pt>
                <c:pt idx="3">
                  <c:v>CONSEIL</c:v>
                </c:pt>
                <c:pt idx="4">
                  <c:v>EVENEMENTIEL</c:v>
                </c:pt>
                <c:pt idx="5">
                  <c:v>HOLDING</c:v>
                </c:pt>
                <c:pt idx="6">
                  <c:v>IMMOBILIER</c:v>
                </c:pt>
                <c:pt idx="7">
                  <c:v>INFORMATIQUE</c:v>
                </c:pt>
                <c:pt idx="8">
                  <c:v>RESTAURANT</c:v>
                </c:pt>
                <c:pt idx="9">
                  <c:v>PROFESSION LIBERALE</c:v>
                </c:pt>
                <c:pt idx="10">
                  <c:v>COMMERCE</c:v>
                </c:pt>
                <c:pt idx="11">
                  <c:v>AUTRES</c:v>
                </c:pt>
              </c:strCache>
            </c:strRef>
          </c:cat>
          <c:val>
            <c:numRef>
              <c:f>Feuil1!$B$2:$B$36</c:f>
              <c:numCache>
                <c:formatCode>0%</c:formatCode>
                <c:ptCount val="35"/>
                <c:pt idx="0">
                  <c:v>1.507537688442211E-2</c:v>
                </c:pt>
                <c:pt idx="1">
                  <c:v>2.0100502512562814E-2</c:v>
                </c:pt>
                <c:pt idx="2">
                  <c:v>5.5276381909547742E-2</c:v>
                </c:pt>
                <c:pt idx="3">
                  <c:v>0.10552763819095477</c:v>
                </c:pt>
                <c:pt idx="4">
                  <c:v>3.5175879396984924E-2</c:v>
                </c:pt>
                <c:pt idx="5">
                  <c:v>6.5326633165829151E-2</c:v>
                </c:pt>
                <c:pt idx="6">
                  <c:v>0.31155778894472363</c:v>
                </c:pt>
                <c:pt idx="7">
                  <c:v>0.11055276381909548</c:v>
                </c:pt>
                <c:pt idx="8">
                  <c:v>2.5125628140703519E-2</c:v>
                </c:pt>
                <c:pt idx="9">
                  <c:v>0.10552763819095477</c:v>
                </c:pt>
                <c:pt idx="10">
                  <c:v>4.0201005025125629E-2</c:v>
                </c:pt>
                <c:pt idx="11">
                  <c:v>0.11055276381909548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0-4FAE-8DBC-6C84150EB1DD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44E7-9726-429A-A776-5063EF300147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5A1F-1333-450C-B1A5-72FD86CFE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44E7-9726-429A-A776-5063EF300147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5A1F-1333-450C-B1A5-72FD86CFE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03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44E7-9726-429A-A776-5063EF300147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5A1F-1333-450C-B1A5-72FD86CFE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70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44E7-9726-429A-A776-5063EF300147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5A1F-1333-450C-B1A5-72FD86CFE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80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44E7-9726-429A-A776-5063EF300147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5A1F-1333-450C-B1A5-72FD86CFE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84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44E7-9726-429A-A776-5063EF300147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5A1F-1333-450C-B1A5-72FD86CFE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64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44E7-9726-429A-A776-5063EF300147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5A1F-1333-450C-B1A5-72FD86CFE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89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44E7-9726-429A-A776-5063EF300147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5A1F-1333-450C-B1A5-72FD86CFE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42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44E7-9726-429A-A776-5063EF300147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5A1F-1333-450C-B1A5-72FD86CFE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29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44E7-9726-429A-A776-5063EF300147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5A1F-1333-450C-B1A5-72FD86CFE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72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944E7-9726-429A-A776-5063EF300147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5A1F-1333-450C-B1A5-72FD86CFE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97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944E7-9726-429A-A776-5063EF300147}" type="datetimeFigureOut">
              <a:rPr lang="fr-FR" smtClean="0"/>
              <a:t>13/08/2020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85A1F-1333-450C-B1A5-72FD86CFEB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7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aphique 9"/>
          <p:cNvGraphicFramePr/>
          <p:nvPr>
            <p:extLst>
              <p:ext uri="{D42A27DB-BD31-4B8C-83A1-F6EECF244321}">
                <p14:modId xmlns:p14="http://schemas.microsoft.com/office/powerpoint/2010/main" val="25997749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77028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38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ACME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Irnelia YOULOU (Comptabilite)</dc:creator>
  <cp:lastModifiedBy>Sorel YOUMBI</cp:lastModifiedBy>
  <cp:revision>6</cp:revision>
  <dcterms:created xsi:type="dcterms:W3CDTF">2020-08-13T14:53:31Z</dcterms:created>
  <dcterms:modified xsi:type="dcterms:W3CDTF">2020-08-13T16:11:52Z</dcterms:modified>
</cp:coreProperties>
</file>