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1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9529"/>
    <p:restoredTop sz="96391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7"/>
        <p:guide pos="38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presProps" Target="presProps.xml"  /><Relationship Id="rId6" Type="http://schemas.openxmlformats.org/officeDocument/2006/relationships/viewProps" Target="viewProps.xml"  /><Relationship Id="rId7" Type="http://schemas.openxmlformats.org/officeDocument/2006/relationships/theme" Target="theme/theme1.xml"  /><Relationship Id="rId8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40A130E-E3B8-4EBE-931F-81B26B8448AA}" type="datetime1">
              <a:rPr lang="ko-KR" altLang="en-US"/>
              <a:pPr lvl="0">
                <a:defRPr lang="ko-KR" altLang="en-US"/>
              </a:pPr>
              <a:t>2015-12-02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00C6A38-4290-41DD-B95C-4155372FD4A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407289" y="439291"/>
            <a:ext cx="2448306" cy="541667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3.7</a:t>
            </a:r>
            <a:r>
              <a:rPr lang="ko-KR" altLang="en-US"/>
              <a:t>  분석 백업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lnSpc>
                <a:spcPct val="200000"/>
              </a:lnSpc>
              <a:defRPr/>
            </a:pPr>
            <a:endParaRPr lang="ko-KR" altLang="en-US" sz="1500"/>
          </a:p>
          <a:p>
            <a:pPr algn="ctr">
              <a:lnSpc>
                <a:spcPct val="150000"/>
              </a:lnSpc>
              <a:defRPr/>
            </a:pPr>
            <a:r>
              <a:rPr lang="ko-KR" altLang="en-US" sz="1500"/>
              <a:t>로그인이 된 상태</a:t>
            </a:r>
            <a:endParaRPr lang="ko-KR" altLang="en-US" sz="1500"/>
          </a:p>
          <a:p>
            <a:pPr algn="ctr">
              <a:lnSpc>
                <a:spcPct val="150000"/>
              </a:lnSpc>
              <a:defRPr/>
            </a:pPr>
            <a:r>
              <a:rPr lang="en-US" altLang="en-US" sz="1500"/>
              <a:t>↓</a:t>
            </a:r>
            <a:endParaRPr lang="en-US" altLang="en-US" sz="1500"/>
          </a:p>
          <a:p>
            <a:pPr algn="ctr">
              <a:lnSpc>
                <a:spcPct val="150000"/>
              </a:lnSpc>
              <a:defRPr/>
            </a:pPr>
            <a:r>
              <a:rPr lang="ko-KR" altLang="en-US" sz="1500"/>
              <a:t>설정 버튼 클릭</a:t>
            </a:r>
            <a:endParaRPr lang="ko-KR" altLang="en-US" sz="1500"/>
          </a:p>
          <a:p>
            <a:pPr algn="ctr">
              <a:lnSpc>
                <a:spcPct val="150000"/>
              </a:lnSpc>
              <a:defRPr/>
            </a:pPr>
            <a:r>
              <a:rPr lang="en-US" altLang="ko-KR" sz="1500"/>
              <a:t>(</a:t>
            </a:r>
            <a:r>
              <a:rPr lang="ko-KR" altLang="en-US" sz="1500"/>
              <a:t>설정 화면으로 전환</a:t>
            </a:r>
            <a:r>
              <a:rPr lang="en-US" altLang="ko-KR" sz="1500"/>
              <a:t>)</a:t>
            </a:r>
            <a:endParaRPr lang="en-US" altLang="ko-KR" sz="1500"/>
          </a:p>
          <a:p>
            <a:pPr algn="ctr">
              <a:lnSpc>
                <a:spcPct val="150000"/>
              </a:lnSpc>
              <a:defRPr/>
            </a:pPr>
            <a:r>
              <a:rPr lang="en-US" altLang="en-US" sz="1500"/>
              <a:t>↓</a:t>
            </a:r>
            <a:endParaRPr lang="en-US" altLang="en-US" sz="1500"/>
          </a:p>
          <a:p>
            <a:pPr algn="ctr">
              <a:lnSpc>
                <a:spcPct val="150000"/>
              </a:lnSpc>
              <a:defRPr/>
            </a:pPr>
            <a:r>
              <a:rPr lang="ko-KR" altLang="en-US" sz="1500"/>
              <a:t>분석 백업 버튼 클릭</a:t>
            </a:r>
            <a:endParaRPr lang="ko-KR" altLang="en-US" sz="1500"/>
          </a:p>
          <a:p>
            <a:pPr algn="ctr">
              <a:lnSpc>
                <a:spcPct val="150000"/>
              </a:lnSpc>
              <a:defRPr/>
            </a:pPr>
            <a:r>
              <a:rPr lang="en-US" altLang="en-US" sz="1500"/>
              <a:t>↓</a:t>
            </a:r>
            <a:endParaRPr lang="en-US" altLang="en-US" sz="1500"/>
          </a:p>
          <a:p>
            <a:pPr algn="ctr">
              <a:lnSpc>
                <a:spcPct val="150000"/>
              </a:lnSpc>
              <a:defRPr/>
            </a:pPr>
            <a:r>
              <a:rPr lang="ko-KR" altLang="en-US" sz="1500"/>
              <a:t>통신 가능 여부 확인</a:t>
            </a:r>
            <a:endParaRPr lang="ko-KR" altLang="en-US" sz="1500"/>
          </a:p>
          <a:p>
            <a:pPr algn="ctr">
              <a:lnSpc>
                <a:spcPct val="150000"/>
              </a:lnSpc>
              <a:defRPr/>
            </a:pPr>
            <a:r>
              <a:rPr lang="en-US" altLang="en-US" sz="1500"/>
              <a:t>↓</a:t>
            </a:r>
            <a:endParaRPr lang="en-US" altLang="en-US" sz="1500"/>
          </a:p>
          <a:p>
            <a:pPr algn="ctr">
              <a:lnSpc>
                <a:spcPct val="150000"/>
              </a:lnSpc>
              <a:defRPr/>
            </a:pPr>
            <a:r>
              <a:rPr lang="en-US" altLang="ko-KR" sz="1500"/>
              <a:t>DB</a:t>
            </a:r>
            <a:r>
              <a:rPr lang="ko-KR" altLang="en-US" sz="1500"/>
              <a:t>에 저장된 분석 기록</a:t>
            </a:r>
            <a:endParaRPr lang="ko-KR" altLang="en-US" sz="1500"/>
          </a:p>
          <a:p>
            <a:pPr algn="ctr">
              <a:lnSpc>
                <a:spcPct val="150000"/>
              </a:lnSpc>
              <a:defRPr/>
            </a:pPr>
            <a:r>
              <a:rPr lang="ko-KR" altLang="en-US" sz="1500"/>
              <a:t>서버로 전송</a:t>
            </a:r>
            <a:endParaRPr lang="ko-KR" altLang="en-US" sz="1500"/>
          </a:p>
          <a:p>
            <a:pPr algn="ctr">
              <a:lnSpc>
                <a:spcPct val="120000"/>
              </a:lnSpc>
              <a:defRPr/>
            </a:pPr>
            <a:r>
              <a:rPr lang="en-US" altLang="en-US" sz="1500"/>
              <a:t>↓</a:t>
            </a:r>
            <a:endParaRPr lang="en-US" altLang="en-US" sz="1500"/>
          </a:p>
          <a:p>
            <a:pPr algn="ctr">
              <a:lnSpc>
                <a:spcPct val="120000"/>
              </a:lnSpc>
              <a:defRPr/>
            </a:pPr>
            <a:r>
              <a:rPr lang="ko-KR" altLang="en-US" sz="1500"/>
              <a:t>전송 완료</a:t>
            </a:r>
            <a:endParaRPr lang="ko-KR" altLang="en-US" sz="15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36137" y="620648"/>
            <a:ext cx="8448574" cy="56167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407289" y="439291"/>
            <a:ext cx="2448306" cy="584530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3.8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분석 요청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로그인이 된 상태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algn="ctr">
              <a:lnSpc>
                <a:spcPct val="120000"/>
              </a:lnSpc>
              <a:defRPr/>
            </a:pPr>
            <a:r>
              <a:rPr lang="en-US" altLang="en-US" sz="1500"/>
              <a:t>↓</a:t>
            </a:r>
            <a:endParaRPr lang="en-US" altLang="en-US" sz="1500"/>
          </a:p>
          <a:p>
            <a:pPr algn="ctr">
              <a:lnSpc>
                <a:spcPct val="120000"/>
              </a:lnSpc>
              <a:defRPr/>
            </a:pPr>
            <a:r>
              <a:rPr lang="ko-KR" altLang="en-US" sz="1500"/>
              <a:t>설정 버튼 클릭</a:t>
            </a:r>
            <a:endParaRPr lang="ko-KR" altLang="en-US" sz="1500"/>
          </a:p>
          <a:p>
            <a:pPr algn="ctr">
              <a:lnSpc>
                <a:spcPct val="120000"/>
              </a:lnSpc>
              <a:defRPr/>
            </a:pPr>
            <a:r>
              <a:rPr lang="en-US" altLang="ko-KR" sz="1500"/>
              <a:t>(</a:t>
            </a:r>
            <a:r>
              <a:rPr lang="ko-KR" altLang="en-US" sz="1500"/>
              <a:t>설정 화면으로 전환</a:t>
            </a:r>
            <a:r>
              <a:rPr lang="en-US" altLang="ko-KR" sz="1500"/>
              <a:t>)</a:t>
            </a:r>
            <a:endParaRPr lang="en-US" altLang="ko-KR" sz="1500"/>
          </a:p>
          <a:p>
            <a:pPr algn="ctr">
              <a:lnSpc>
                <a:spcPct val="120000"/>
              </a:lnSpc>
              <a:defRPr/>
            </a:pPr>
            <a:r>
              <a:rPr lang="en-US" altLang="en-US" sz="1500"/>
              <a:t>↓</a:t>
            </a:r>
            <a:endParaRPr lang="en-US" altLang="en-US" sz="1500"/>
          </a:p>
          <a:p>
            <a:pPr algn="ctr">
              <a:lnSpc>
                <a:spcPct val="120000"/>
              </a:lnSpc>
              <a:defRPr/>
            </a:pPr>
            <a:r>
              <a:rPr lang="ko-KR" altLang="en-US" sz="1500"/>
              <a:t>분석 요청 버튼 클릭</a:t>
            </a:r>
            <a:endParaRPr lang="ko-KR" altLang="en-US" sz="1500"/>
          </a:p>
          <a:p>
            <a:pPr algn="ctr">
              <a:lnSpc>
                <a:spcPct val="120000"/>
              </a:lnSpc>
              <a:defRPr/>
            </a:pPr>
            <a:r>
              <a:rPr lang="en-US" altLang="en-US" sz="1500"/>
              <a:t>↓</a:t>
            </a:r>
            <a:endParaRPr lang="en-US" altLang="en-US" sz="1500"/>
          </a:p>
          <a:p>
            <a:pPr algn="ctr">
              <a:lnSpc>
                <a:spcPct val="120000"/>
              </a:lnSpc>
              <a:defRPr/>
            </a:pPr>
            <a:r>
              <a:rPr lang="ko-KR" altLang="en-US" sz="1500"/>
              <a:t>통신 가능 여부 확인</a:t>
            </a:r>
            <a:endParaRPr lang="ko-KR" altLang="en-US" sz="1500"/>
          </a:p>
          <a:p>
            <a:pPr algn="ctr">
              <a:lnSpc>
                <a:spcPct val="120000"/>
              </a:lnSpc>
              <a:defRPr/>
            </a:pPr>
            <a:r>
              <a:rPr lang="en-US" altLang="en-US" sz="1500"/>
              <a:t>↓</a:t>
            </a:r>
            <a:endParaRPr lang="en-US" altLang="en-US" sz="1500"/>
          </a:p>
          <a:p>
            <a:pPr algn="ctr">
              <a:lnSpc>
                <a:spcPct val="120000"/>
              </a:lnSpc>
              <a:defRPr/>
            </a:pPr>
            <a:r>
              <a:rPr lang="ko-KR" altLang="en-US" sz="1500"/>
              <a:t>서버로 사용자 데이터 전송</a:t>
            </a:r>
            <a:endParaRPr lang="ko-KR" altLang="en-US" sz="1500"/>
          </a:p>
          <a:p>
            <a:pPr algn="ctr">
              <a:lnSpc>
                <a:spcPct val="120000"/>
              </a:lnSpc>
              <a:defRPr/>
            </a:pPr>
            <a:r>
              <a:rPr lang="en-US" altLang="en-US" sz="1500"/>
              <a:t>↓</a:t>
            </a:r>
            <a:endParaRPr lang="en-US" altLang="en-US" sz="1500"/>
          </a:p>
          <a:p>
            <a:pPr algn="ctr">
              <a:lnSpc>
                <a:spcPct val="120000"/>
              </a:lnSpc>
              <a:defRPr/>
            </a:pPr>
            <a:r>
              <a:rPr lang="ko-KR" altLang="en-US" sz="1500"/>
              <a:t>진행도 화면으로 전환</a:t>
            </a:r>
            <a:endParaRPr lang="ko-KR" altLang="en-US" sz="1500"/>
          </a:p>
          <a:p>
            <a:pPr algn="ctr">
              <a:lnSpc>
                <a:spcPct val="120000"/>
              </a:lnSpc>
              <a:defRPr/>
            </a:pPr>
            <a:r>
              <a:rPr lang="en-US" altLang="en-US" sz="1500"/>
              <a:t>↓</a:t>
            </a:r>
            <a:endParaRPr lang="en-US" altLang="en-US" sz="1500"/>
          </a:p>
          <a:p>
            <a:pPr algn="ctr">
              <a:lnSpc>
                <a:spcPct val="120000"/>
              </a:lnSpc>
              <a:defRPr/>
            </a:pPr>
            <a:r>
              <a:rPr lang="ko-KR" altLang="en-US" sz="1500"/>
              <a:t>분석 진행도 확인</a:t>
            </a:r>
            <a:endParaRPr lang="ko-KR" altLang="en-US" sz="1500"/>
          </a:p>
          <a:p>
            <a:pPr algn="ctr">
              <a:lnSpc>
                <a:spcPct val="120000"/>
              </a:lnSpc>
              <a:defRPr/>
            </a:pPr>
            <a:r>
              <a:rPr lang="en-US" altLang="en-US" sz="1500"/>
              <a:t>↓</a:t>
            </a:r>
            <a:endParaRPr lang="en-US" altLang="en-US" sz="1500"/>
          </a:p>
          <a:p>
            <a:pPr algn="ctr">
              <a:lnSpc>
                <a:spcPct val="120000"/>
              </a:lnSpc>
              <a:defRPr/>
            </a:pPr>
            <a:r>
              <a:rPr lang="ko-KR" altLang="en-US" sz="1500"/>
              <a:t>분석 완료시</a:t>
            </a:r>
            <a:endParaRPr lang="ko-KR" altLang="en-US" sz="1500"/>
          </a:p>
          <a:p>
            <a:pPr algn="ctr">
              <a:lnSpc>
                <a:spcPct val="120000"/>
              </a:lnSpc>
              <a:defRPr/>
            </a:pPr>
            <a:r>
              <a:rPr lang="ko-KR" altLang="en-US" sz="1500"/>
              <a:t>진행도 화면에서</a:t>
            </a:r>
            <a:endParaRPr lang="ko-KR" altLang="en-US" sz="1500"/>
          </a:p>
          <a:p>
            <a:pPr algn="ctr">
              <a:lnSpc>
                <a:spcPct val="120000"/>
              </a:lnSpc>
              <a:defRPr/>
            </a:pPr>
            <a:r>
              <a:rPr lang="ko-KR" altLang="en-US" sz="1500"/>
              <a:t>완료 출력</a:t>
            </a:r>
            <a:endParaRPr lang="ko-KR" altLang="en-US" sz="15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71622" y="1038559"/>
            <a:ext cx="8770561" cy="47808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407289" y="439291"/>
            <a:ext cx="2448306" cy="530237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3.9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고객 센터 문의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로그인이 된 상태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algn="ctr">
              <a:lnSpc>
                <a:spcPct val="120000"/>
              </a:lnSpc>
              <a:defRPr/>
            </a:pPr>
            <a:r>
              <a:rPr lang="en-US" altLang="en-US" sz="1500"/>
              <a:t>↓</a:t>
            </a:r>
            <a:endParaRPr lang="en-US" altLang="en-US" sz="1500"/>
          </a:p>
          <a:p>
            <a:pPr algn="ctr">
              <a:lnSpc>
                <a:spcPct val="120000"/>
              </a:lnSpc>
              <a:defRPr/>
            </a:pPr>
            <a:r>
              <a:rPr lang="ko-KR" altLang="en-US" sz="1500"/>
              <a:t>설정 버튼 클릭</a:t>
            </a:r>
            <a:endParaRPr lang="ko-KR" altLang="en-US" sz="1500"/>
          </a:p>
          <a:p>
            <a:pPr algn="ctr">
              <a:lnSpc>
                <a:spcPct val="120000"/>
              </a:lnSpc>
              <a:defRPr/>
            </a:pPr>
            <a:r>
              <a:rPr lang="en-US" altLang="ko-KR" sz="1500"/>
              <a:t>(</a:t>
            </a:r>
            <a:r>
              <a:rPr lang="ko-KR" altLang="en-US" sz="1500"/>
              <a:t>설정 화면으로 전환</a:t>
            </a:r>
            <a:r>
              <a:rPr lang="en-US" altLang="ko-KR" sz="1500"/>
              <a:t>)</a:t>
            </a:r>
            <a:endParaRPr lang="en-US" altLang="ko-KR" sz="1500"/>
          </a:p>
          <a:p>
            <a:pPr algn="ctr">
              <a:lnSpc>
                <a:spcPct val="120000"/>
              </a:lnSpc>
              <a:defRPr/>
            </a:pPr>
            <a:r>
              <a:rPr lang="en-US" altLang="en-US" sz="1500"/>
              <a:t>↓</a:t>
            </a:r>
            <a:endParaRPr lang="en-US" altLang="en-US" sz="1500"/>
          </a:p>
          <a:p>
            <a:pPr algn="ctr">
              <a:lnSpc>
                <a:spcPct val="120000"/>
              </a:lnSpc>
              <a:defRPr/>
            </a:pPr>
            <a:r>
              <a:rPr lang="ko-KR" altLang="en-US" sz="1500"/>
              <a:t>고객센터 버튼 클릭</a:t>
            </a:r>
            <a:endParaRPr lang="ko-KR" altLang="en-US" sz="1500"/>
          </a:p>
          <a:p>
            <a:pPr algn="ctr">
              <a:lnSpc>
                <a:spcPct val="120000"/>
              </a:lnSpc>
              <a:defRPr/>
            </a:pPr>
            <a:r>
              <a:rPr lang="en-US" altLang="ko-KR" sz="1500"/>
              <a:t>(</a:t>
            </a:r>
            <a:r>
              <a:rPr lang="ko-KR" altLang="en-US" sz="1500"/>
              <a:t>고객센터 화면으로 전환</a:t>
            </a:r>
            <a:r>
              <a:rPr lang="en-US" altLang="ko-KR" sz="1500"/>
              <a:t>)</a:t>
            </a:r>
            <a:endParaRPr lang="en-US" altLang="ko-KR" sz="1500"/>
          </a:p>
          <a:p>
            <a:pPr algn="ctr">
              <a:lnSpc>
                <a:spcPct val="120000"/>
              </a:lnSpc>
              <a:defRPr/>
            </a:pPr>
            <a:r>
              <a:rPr lang="en-US" altLang="en-US" sz="1500"/>
              <a:t>↓</a:t>
            </a:r>
            <a:endParaRPr lang="en-US" altLang="en-US" sz="1500"/>
          </a:p>
          <a:p>
            <a:pPr algn="ctr">
              <a:lnSpc>
                <a:spcPct val="120000"/>
              </a:lnSpc>
              <a:defRPr/>
            </a:pPr>
            <a:r>
              <a:rPr lang="ko-KR" altLang="en-US" sz="1500"/>
              <a:t>문의 제목 및 내용 전송</a:t>
            </a:r>
            <a:endParaRPr lang="ko-KR" altLang="en-US" sz="1500"/>
          </a:p>
          <a:p>
            <a:pPr algn="ctr">
              <a:lnSpc>
                <a:spcPct val="120000"/>
              </a:lnSpc>
              <a:defRPr/>
            </a:pPr>
            <a:r>
              <a:rPr lang="en-US" altLang="en-US" sz="1500"/>
              <a:t>↓</a:t>
            </a:r>
            <a:endParaRPr lang="ko-KR" altLang="en-US" sz="1500"/>
          </a:p>
          <a:p>
            <a:pPr algn="ctr">
              <a:lnSpc>
                <a:spcPct val="120000"/>
              </a:lnSpc>
              <a:defRPr/>
            </a:pPr>
            <a:r>
              <a:rPr lang="ko-KR" altLang="en-US" sz="1500"/>
              <a:t>통신 가능 여부 확인</a:t>
            </a:r>
            <a:endParaRPr lang="ko-KR" altLang="en-US" sz="1500"/>
          </a:p>
          <a:p>
            <a:pPr algn="ctr">
              <a:lnSpc>
                <a:spcPct val="120000"/>
              </a:lnSpc>
              <a:defRPr/>
            </a:pPr>
            <a:r>
              <a:rPr lang="en-US" altLang="en-US" sz="1500"/>
              <a:t>↓</a:t>
            </a:r>
            <a:endParaRPr lang="en-US" altLang="en-US" sz="1500"/>
          </a:p>
          <a:p>
            <a:pPr algn="ctr">
              <a:lnSpc>
                <a:spcPct val="120000"/>
              </a:lnSpc>
              <a:defRPr/>
            </a:pPr>
            <a:r>
              <a:rPr lang="ko-KR" altLang="en-US" sz="1500"/>
              <a:t>서버로 문의 전송</a:t>
            </a:r>
            <a:endParaRPr lang="ko-KR" altLang="en-US" sz="1500"/>
          </a:p>
          <a:p>
            <a:pPr algn="ctr">
              <a:lnSpc>
                <a:spcPct val="120000"/>
              </a:lnSpc>
              <a:defRPr/>
            </a:pPr>
            <a:r>
              <a:rPr lang="en-US" altLang="en-US" sz="1500"/>
              <a:t>↓</a:t>
            </a:r>
            <a:endParaRPr lang="en-US" altLang="en-US" sz="1500"/>
          </a:p>
          <a:p>
            <a:pPr algn="ctr">
              <a:lnSpc>
                <a:spcPct val="120000"/>
              </a:lnSpc>
              <a:defRPr/>
            </a:pPr>
            <a:r>
              <a:rPr lang="ko-KR" altLang="en-US" sz="1500"/>
              <a:t>문의 완료</a:t>
            </a:r>
            <a:endParaRPr lang="ko-KR" altLang="en-US" sz="1500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91372" y="652075"/>
            <a:ext cx="8621329" cy="5553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69</ep:Words>
  <ep:PresentationFormat>화면 슬라이드 쇼(4:3)</ep:PresentationFormat>
  <ep:Paragraphs>49</ep:Paragraphs>
  <ep:Slides>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ep:HeadingPairs>
  <ep:TitlesOfParts>
    <vt:vector size="4" baseType="lpstr">
      <vt:lpstr>한컴오피스</vt:lpstr>
      <vt:lpstr>슬라이드 1</vt:lpstr>
      <vt:lpstr>슬라이드 2</vt:lpstr>
      <vt:lpstr>슬라이드 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2015-12-02T08:34:04.001</dcterms:created>
  <cp:lastModifiedBy>yeonhunkim</cp:lastModifiedBy>
  <dcterms:modified xsi:type="dcterms:W3CDTF">2020-05-16T06:28:26.714</dcterms:modified>
  <cp:revision>7</cp:revision>
  <cp:version/>
</cp:coreProperties>
</file>