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0:32:5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00:3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11,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87F49-270E-F572-1110-2B55739A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221868"/>
            <a:ext cx="8376514" cy="3120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4400" b="1" dirty="0">
                <a:latin typeface="Abadi" panose="020B0604020202020204" pitchFamily="34" charset="0"/>
              </a:rPr>
              <a:t>Car </a:t>
            </a:r>
            <a:r>
              <a:rPr lang="pt-PT" sz="4400" b="1" dirty="0" err="1">
                <a:latin typeface="Abadi" panose="020B0604020202020204" pitchFamily="34" charset="0"/>
              </a:rPr>
              <a:t>manufacturing</a:t>
            </a:r>
            <a:br>
              <a:rPr lang="pt-PT" dirty="0">
                <a:latin typeface="Abadi" panose="020B0604020202020204" pitchFamily="34" charset="0"/>
              </a:rPr>
            </a:br>
            <a:r>
              <a:rPr lang="pt-PT" dirty="0">
                <a:latin typeface="Abadi" panose="020B0604020202020204" pitchFamily="34" charset="0"/>
              </a:rPr>
              <a:t>gestão de turnos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4F803-4C5C-F128-6DA7-8300DFF3C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Ana Vidal nº1705182</a:t>
            </a:r>
          </a:p>
          <a:p>
            <a:r>
              <a:rPr lang="pt-PT" dirty="0"/>
              <a:t>João Aleixo nº1704473</a:t>
            </a:r>
          </a:p>
          <a:p>
            <a:r>
              <a:rPr lang="pt-PT" dirty="0"/>
              <a:t>Mustafa Ahmed nº1707864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50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73BC-5E44-97BE-8D84-E1D4084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80679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badi" panose="020B0604020104020204" pitchFamily="34" charset="0"/>
              </a:rPr>
              <a:t>Identificação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4327F2-BCB7-BEC8-5921-F85D4CD5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48568"/>
            <a:ext cx="9200468" cy="4428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  No âmbito das </a:t>
            </a:r>
            <a:r>
              <a:rPr lang="pt-PT" dirty="0" err="1"/>
              <a:t>UCs</a:t>
            </a:r>
            <a:r>
              <a:rPr lang="pt-PT" dirty="0"/>
              <a:t> de Engenharia de Software II e Programação para a Internet, fora desenvolvido um projeto designado de Car </a:t>
            </a:r>
            <a:r>
              <a:rPr lang="pt-PT" dirty="0" err="1"/>
              <a:t>Manufacturing</a:t>
            </a:r>
            <a:r>
              <a:rPr lang="pt-PT" dirty="0"/>
              <a:t>, cujo o intuito é agilizar os processos de uma organização do ramo automóvel. </a:t>
            </a:r>
          </a:p>
          <a:p>
            <a:pPr marL="0" indent="0" algn="just">
              <a:buNone/>
            </a:pPr>
            <a:r>
              <a:rPr lang="pt-PT" dirty="0"/>
              <a:t>O desenvolvimento foi dividido por diversos grupos, no qual o nosso grupo (Ana Vidal, João Aleixo e Mustafa Ahmed), optou pelo desenvolvimento de uma aplicação que permita a gestão de turnos dentro de uma produção automóvel, onde se inserem opções como a adição de tarefas e colaboradores ao turno desejado e que após o termino de cada turno a plataforma permita ao operador gerar um relatório referente ao período pretendido.</a:t>
            </a:r>
          </a:p>
        </p:txBody>
      </p:sp>
    </p:spTree>
    <p:extLst>
      <p:ext uri="{BB962C8B-B14F-4D97-AF65-F5344CB8AC3E}">
        <p14:creationId xmlns:p14="http://schemas.microsoft.com/office/powerpoint/2010/main" val="31403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73BC-5E44-97BE-8D84-E1D4084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171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badi" panose="020B0604020104020204" pitchFamily="34" charset="0"/>
              </a:rPr>
              <a:t>Divisão do trabalho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AC43A0-0768-0CEC-3D16-FE3844E0C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37" y="2689828"/>
            <a:ext cx="1899307" cy="18993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69F85A-FE85-5468-17F4-3E5C2335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03" y="2689829"/>
            <a:ext cx="1899307" cy="18993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FC7C6A-35C4-423B-E7DD-02ABE1B3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98" y="2689828"/>
            <a:ext cx="1899307" cy="18993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BB1E75-F0D7-0CF8-0EC1-0A5EFA296E2D}"/>
              </a:ext>
            </a:extLst>
          </p:cNvPr>
          <p:cNvSpPr txBox="1"/>
          <p:nvPr/>
        </p:nvSpPr>
        <p:spPr>
          <a:xfrm>
            <a:off x="1471904" y="4812277"/>
            <a:ext cx="224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badi" panose="020B0604020104020204" pitchFamily="34" charset="0"/>
              </a:rPr>
              <a:t>Tipo de Turno</a:t>
            </a:r>
          </a:p>
          <a:p>
            <a:pPr algn="ctr"/>
            <a:r>
              <a:rPr lang="pt-PT" dirty="0">
                <a:latin typeface="Abadi" panose="020B0604020104020204" pitchFamily="34" charset="0"/>
              </a:rPr>
              <a:t>Turno</a:t>
            </a:r>
          </a:p>
          <a:p>
            <a:pPr algn="ctr"/>
            <a:r>
              <a:rPr lang="pt-PT" dirty="0">
                <a:latin typeface="Abadi" panose="020B0604020104020204" pitchFamily="34" charset="0"/>
              </a:rPr>
              <a:t>Colaboradores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1B421C-42FC-1516-04BA-5179BF2E2DCC}"/>
              </a:ext>
            </a:extLst>
          </p:cNvPr>
          <p:cNvSpPr txBox="1"/>
          <p:nvPr/>
        </p:nvSpPr>
        <p:spPr>
          <a:xfrm>
            <a:off x="1693484" y="2048766"/>
            <a:ext cx="17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badi" panose="020B0604020104020204" pitchFamily="34" charset="0"/>
              </a:rPr>
              <a:t>Ana Vidal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0A1E9D-C4BB-A3BE-1771-09771F37EE02}"/>
              </a:ext>
            </a:extLst>
          </p:cNvPr>
          <p:cNvSpPr txBox="1"/>
          <p:nvPr/>
        </p:nvSpPr>
        <p:spPr>
          <a:xfrm>
            <a:off x="4699480" y="2043660"/>
            <a:ext cx="17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badi" panose="020B0604020104020204" pitchFamily="34" charset="0"/>
              </a:rPr>
              <a:t>João Aleixo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5E016E-8C65-A810-3D92-1D453934903F}"/>
              </a:ext>
            </a:extLst>
          </p:cNvPr>
          <p:cNvSpPr txBox="1"/>
          <p:nvPr/>
        </p:nvSpPr>
        <p:spPr>
          <a:xfrm>
            <a:off x="7301141" y="2043659"/>
            <a:ext cx="253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Abadi" panose="020B0604020104020204" pitchFamily="34" charset="0"/>
              </a:rPr>
              <a:t>Mustafa Ahmed</a:t>
            </a:r>
            <a:endParaRPr lang="pt-PT" sz="2000" dirty="0">
              <a:latin typeface="Abadi" panose="020B0604020104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FF4DF9-26F7-DBA4-715E-3E47F524B7B6}"/>
              </a:ext>
            </a:extLst>
          </p:cNvPr>
          <p:cNvSpPr txBox="1"/>
          <p:nvPr/>
        </p:nvSpPr>
        <p:spPr>
          <a:xfrm>
            <a:off x="4477899" y="4812277"/>
            <a:ext cx="224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badi" panose="020B0604020104020204" pitchFamily="34" charset="0"/>
              </a:rPr>
              <a:t>Turno</a:t>
            </a:r>
          </a:p>
          <a:p>
            <a:pPr algn="ctr"/>
            <a:r>
              <a:rPr lang="pt-PT" dirty="0">
                <a:latin typeface="Abadi" panose="020B0604020104020204" pitchFamily="34" charset="0"/>
              </a:rPr>
              <a:t>Tipo de Turno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C4BE62-BD2D-CA62-DB8A-EAFCDEF8F0F2}"/>
              </a:ext>
            </a:extLst>
          </p:cNvPr>
          <p:cNvSpPr txBox="1"/>
          <p:nvPr/>
        </p:nvSpPr>
        <p:spPr>
          <a:xfrm>
            <a:off x="7450338" y="4812277"/>
            <a:ext cx="224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badi" panose="020B0604020104020204" pitchFamily="34" charset="0"/>
              </a:rPr>
              <a:t>Colaboradores</a:t>
            </a:r>
          </a:p>
          <a:p>
            <a:pPr algn="ctr"/>
            <a:r>
              <a:rPr lang="pt-PT" dirty="0">
                <a:latin typeface="Abadi" panose="020B0604020104020204" pitchFamily="34" charset="0"/>
              </a:rPr>
              <a:t>ColaboresTurnos</a:t>
            </a:r>
          </a:p>
        </p:txBody>
      </p:sp>
    </p:spTree>
    <p:extLst>
      <p:ext uri="{BB962C8B-B14F-4D97-AF65-F5344CB8AC3E}">
        <p14:creationId xmlns:p14="http://schemas.microsoft.com/office/powerpoint/2010/main" val="929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EF255-9716-4672-A507-BBDEB22D8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D9BB9C-68E5-421A-8259-6441825C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4254" y="0"/>
            <a:ext cx="6867747" cy="6858000"/>
          </a:xfrm>
          <a:custGeom>
            <a:avLst/>
            <a:gdLst>
              <a:gd name="connsiteX0" fmla="*/ 852942 w 6867747"/>
              <a:gd name="connsiteY0" fmla="*/ 0 h 6858000"/>
              <a:gd name="connsiteX1" fmla="*/ 6867747 w 6867747"/>
              <a:gd name="connsiteY1" fmla="*/ 0 h 6858000"/>
              <a:gd name="connsiteX2" fmla="*/ 6867747 w 6867747"/>
              <a:gd name="connsiteY2" fmla="*/ 6858000 h 6858000"/>
              <a:gd name="connsiteX3" fmla="*/ 0 w 6867747"/>
              <a:gd name="connsiteY3" fmla="*/ 6858000 h 6858000"/>
              <a:gd name="connsiteX4" fmla="*/ 19162 w 6867747"/>
              <a:gd name="connsiteY4" fmla="*/ 6808678 h 6858000"/>
              <a:gd name="connsiteX5" fmla="*/ 89751 w 6867747"/>
              <a:gd name="connsiteY5" fmla="*/ 6556817 h 6858000"/>
              <a:gd name="connsiteX6" fmla="*/ 121212 w 6867747"/>
              <a:gd name="connsiteY6" fmla="*/ 6365923 h 6858000"/>
              <a:gd name="connsiteX7" fmla="*/ 137966 w 6867747"/>
              <a:gd name="connsiteY7" fmla="*/ 6324024 h 6858000"/>
              <a:gd name="connsiteX8" fmla="*/ 144712 w 6867747"/>
              <a:gd name="connsiteY8" fmla="*/ 6315437 h 6858000"/>
              <a:gd name="connsiteX9" fmla="*/ 144564 w 6867747"/>
              <a:gd name="connsiteY9" fmla="*/ 6313967 h 6858000"/>
              <a:gd name="connsiteX10" fmla="*/ 156544 w 6867747"/>
              <a:gd name="connsiteY10" fmla="*/ 6293675 h 6858000"/>
              <a:gd name="connsiteX11" fmla="*/ 166079 w 6867747"/>
              <a:gd name="connsiteY11" fmla="*/ 6279721 h 6858000"/>
              <a:gd name="connsiteX12" fmla="*/ 166315 w 6867747"/>
              <a:gd name="connsiteY12" fmla="*/ 6276449 h 6858000"/>
              <a:gd name="connsiteX13" fmla="*/ 177719 w 6867747"/>
              <a:gd name="connsiteY13" fmla="*/ 6253754 h 6858000"/>
              <a:gd name="connsiteX14" fmla="*/ 177887 w 6867747"/>
              <a:gd name="connsiteY14" fmla="*/ 6246162 h 6858000"/>
              <a:gd name="connsiteX15" fmla="*/ 179881 w 6867747"/>
              <a:gd name="connsiteY15" fmla="*/ 6232365 h 6858000"/>
              <a:gd name="connsiteX16" fmla="*/ 175396 w 6867747"/>
              <a:gd name="connsiteY16" fmla="*/ 6196671 h 6858000"/>
              <a:gd name="connsiteX17" fmla="*/ 189898 w 6867747"/>
              <a:gd name="connsiteY17" fmla="*/ 6168799 h 6858000"/>
              <a:gd name="connsiteX18" fmla="*/ 189778 w 6867747"/>
              <a:gd name="connsiteY18" fmla="*/ 6168628 h 6858000"/>
              <a:gd name="connsiteX19" fmla="*/ 191668 w 6867747"/>
              <a:gd name="connsiteY19" fmla="*/ 6163393 h 6858000"/>
              <a:gd name="connsiteX20" fmla="*/ 193729 w 6867747"/>
              <a:gd name="connsiteY20" fmla="*/ 6160011 h 6858000"/>
              <a:gd name="connsiteX21" fmla="*/ 197806 w 6867747"/>
              <a:gd name="connsiteY21" fmla="*/ 6150658 h 6858000"/>
              <a:gd name="connsiteX22" fmla="*/ 198123 w 6867747"/>
              <a:gd name="connsiteY22" fmla="*/ 6146938 h 6858000"/>
              <a:gd name="connsiteX23" fmla="*/ 187864 w 6867747"/>
              <a:gd name="connsiteY23" fmla="*/ 6114000 h 6858000"/>
              <a:gd name="connsiteX24" fmla="*/ 194010 w 6867747"/>
              <a:gd name="connsiteY24" fmla="*/ 6049043 h 6858000"/>
              <a:gd name="connsiteX25" fmla="*/ 202503 w 6867747"/>
              <a:gd name="connsiteY25" fmla="*/ 5984417 h 6858000"/>
              <a:gd name="connsiteX26" fmla="*/ 209160 w 6867747"/>
              <a:gd name="connsiteY26" fmla="*/ 5919558 h 6858000"/>
              <a:gd name="connsiteX27" fmla="*/ 205568 w 6867747"/>
              <a:gd name="connsiteY27" fmla="*/ 5898749 h 6858000"/>
              <a:gd name="connsiteX28" fmla="*/ 205107 w 6867747"/>
              <a:gd name="connsiteY28" fmla="*/ 5895339 h 6858000"/>
              <a:gd name="connsiteX29" fmla="*/ 208773 w 6867747"/>
              <a:gd name="connsiteY29" fmla="*/ 5881814 h 6858000"/>
              <a:gd name="connsiteX30" fmla="*/ 209626 w 6867747"/>
              <a:gd name="connsiteY30" fmla="*/ 5876483 h 6858000"/>
              <a:gd name="connsiteX31" fmla="*/ 209462 w 6867747"/>
              <a:gd name="connsiteY31" fmla="*/ 5876376 h 6858000"/>
              <a:gd name="connsiteX32" fmla="*/ 210620 w 6867747"/>
              <a:gd name="connsiteY32" fmla="*/ 5871336 h 6858000"/>
              <a:gd name="connsiteX33" fmla="*/ 218602 w 6867747"/>
              <a:gd name="connsiteY33" fmla="*/ 5846382 h 6858000"/>
              <a:gd name="connsiteX34" fmla="*/ 206317 w 6867747"/>
              <a:gd name="connsiteY34" fmla="*/ 5816391 h 6858000"/>
              <a:gd name="connsiteX35" fmla="*/ 205449 w 6867747"/>
              <a:gd name="connsiteY35" fmla="*/ 5803435 h 6858000"/>
              <a:gd name="connsiteX36" fmla="*/ 204002 w 6867747"/>
              <a:gd name="connsiteY36" fmla="*/ 5796644 h 6858000"/>
              <a:gd name="connsiteX37" fmla="*/ 203276 w 6867747"/>
              <a:gd name="connsiteY37" fmla="*/ 5796307 h 6858000"/>
              <a:gd name="connsiteX38" fmla="*/ 217515 w 6867747"/>
              <a:gd name="connsiteY38" fmla="*/ 5753538 h 6858000"/>
              <a:gd name="connsiteX39" fmla="*/ 225650 w 6867747"/>
              <a:gd name="connsiteY39" fmla="*/ 5731182 h 6858000"/>
              <a:gd name="connsiteX40" fmla="*/ 225180 w 6867747"/>
              <a:gd name="connsiteY40" fmla="*/ 5729935 h 6858000"/>
              <a:gd name="connsiteX41" fmla="*/ 230367 w 6867747"/>
              <a:gd name="connsiteY41" fmla="*/ 5719859 h 6858000"/>
              <a:gd name="connsiteX42" fmla="*/ 238249 w 6867747"/>
              <a:gd name="connsiteY42" fmla="*/ 5710958 h 6858000"/>
              <a:gd name="connsiteX43" fmla="*/ 244638 w 6867747"/>
              <a:gd name="connsiteY43" fmla="*/ 5639080 h 6858000"/>
              <a:gd name="connsiteX44" fmla="*/ 275291 w 6867747"/>
              <a:gd name="connsiteY44" fmla="*/ 5539714 h 6858000"/>
              <a:gd name="connsiteX45" fmla="*/ 290236 w 6867747"/>
              <a:gd name="connsiteY45" fmla="*/ 5460080 h 6858000"/>
              <a:gd name="connsiteX46" fmla="*/ 302692 w 6867747"/>
              <a:gd name="connsiteY46" fmla="*/ 5357801 h 6858000"/>
              <a:gd name="connsiteX47" fmla="*/ 314830 w 6867747"/>
              <a:gd name="connsiteY47" fmla="*/ 5286259 h 6858000"/>
              <a:gd name="connsiteX48" fmla="*/ 329877 w 6867747"/>
              <a:gd name="connsiteY48" fmla="*/ 5254919 h 6858000"/>
              <a:gd name="connsiteX49" fmla="*/ 326641 w 6867747"/>
              <a:gd name="connsiteY49" fmla="*/ 5243156 h 6858000"/>
              <a:gd name="connsiteX50" fmla="*/ 325923 w 6867747"/>
              <a:gd name="connsiteY50" fmla="*/ 5241150 h 6858000"/>
              <a:gd name="connsiteX51" fmla="*/ 326545 w 6867747"/>
              <a:gd name="connsiteY51" fmla="*/ 5232660 h 6858000"/>
              <a:gd name="connsiteX52" fmla="*/ 322347 w 6867747"/>
              <a:gd name="connsiteY52" fmla="*/ 5230835 h 6858000"/>
              <a:gd name="connsiteX53" fmla="*/ 322517 w 6867747"/>
              <a:gd name="connsiteY53" fmla="*/ 5202682 h 6858000"/>
              <a:gd name="connsiteX54" fmla="*/ 338621 w 6867747"/>
              <a:gd name="connsiteY54" fmla="*/ 5127114 h 6858000"/>
              <a:gd name="connsiteX55" fmla="*/ 345476 w 6867747"/>
              <a:gd name="connsiteY55" fmla="*/ 5082216 h 6858000"/>
              <a:gd name="connsiteX56" fmla="*/ 343718 w 6867747"/>
              <a:gd name="connsiteY56" fmla="*/ 5065655 h 6858000"/>
              <a:gd name="connsiteX57" fmla="*/ 344198 w 6867747"/>
              <a:gd name="connsiteY57" fmla="*/ 5042193 h 6858000"/>
              <a:gd name="connsiteX58" fmla="*/ 345256 w 6867747"/>
              <a:gd name="connsiteY58" fmla="*/ 4962325 h 6858000"/>
              <a:gd name="connsiteX59" fmla="*/ 350012 w 6867747"/>
              <a:gd name="connsiteY59" fmla="*/ 4936482 h 6858000"/>
              <a:gd name="connsiteX60" fmla="*/ 351027 w 6867747"/>
              <a:gd name="connsiteY60" fmla="*/ 4932769 h 6858000"/>
              <a:gd name="connsiteX61" fmla="*/ 364560 w 6867747"/>
              <a:gd name="connsiteY61" fmla="*/ 4902664 h 6858000"/>
              <a:gd name="connsiteX62" fmla="*/ 361827 w 6867747"/>
              <a:gd name="connsiteY62" fmla="*/ 4899400 h 6858000"/>
              <a:gd name="connsiteX63" fmla="*/ 360535 w 6867747"/>
              <a:gd name="connsiteY63" fmla="*/ 4889332 h 6858000"/>
              <a:gd name="connsiteX64" fmla="*/ 366395 w 6867747"/>
              <a:gd name="connsiteY64" fmla="*/ 4881505 h 6858000"/>
              <a:gd name="connsiteX65" fmla="*/ 382165 w 6867747"/>
              <a:gd name="connsiteY65" fmla="*/ 4843514 h 6858000"/>
              <a:gd name="connsiteX66" fmla="*/ 401352 w 6867747"/>
              <a:gd name="connsiteY66" fmla="*/ 4787491 h 6858000"/>
              <a:gd name="connsiteX67" fmla="*/ 407390 w 6867747"/>
              <a:gd name="connsiteY67" fmla="*/ 4779386 h 6858000"/>
              <a:gd name="connsiteX68" fmla="*/ 412104 w 6867747"/>
              <a:gd name="connsiteY68" fmla="*/ 4764669 h 6858000"/>
              <a:gd name="connsiteX69" fmla="*/ 416447 w 6867747"/>
              <a:gd name="connsiteY69" fmla="*/ 4716754 h 6858000"/>
              <a:gd name="connsiteX70" fmla="*/ 409772 w 6867747"/>
              <a:gd name="connsiteY70" fmla="*/ 4706060 h 6858000"/>
              <a:gd name="connsiteX71" fmla="*/ 408469 w 6867747"/>
              <a:gd name="connsiteY71" fmla="*/ 4704268 h 6858000"/>
              <a:gd name="connsiteX72" fmla="*/ 406548 w 6867747"/>
              <a:gd name="connsiteY72" fmla="*/ 4695979 h 6858000"/>
              <a:gd name="connsiteX73" fmla="*/ 401892 w 6867747"/>
              <a:gd name="connsiteY73" fmla="*/ 4695035 h 6858000"/>
              <a:gd name="connsiteX74" fmla="*/ 393659 w 6867747"/>
              <a:gd name="connsiteY74" fmla="*/ 4667914 h 6858000"/>
              <a:gd name="connsiteX75" fmla="*/ 386900 w 6867747"/>
              <a:gd name="connsiteY75" fmla="*/ 4592102 h 6858000"/>
              <a:gd name="connsiteX76" fmla="*/ 380228 w 6867747"/>
              <a:gd name="connsiteY76" fmla="*/ 4547582 h 6858000"/>
              <a:gd name="connsiteX77" fmla="*/ 373568 w 6867747"/>
              <a:gd name="connsiteY77" fmla="*/ 4531985 h 6858000"/>
              <a:gd name="connsiteX78" fmla="*/ 367040 w 6867747"/>
              <a:gd name="connsiteY78" fmla="*/ 4509319 h 6858000"/>
              <a:gd name="connsiteX79" fmla="*/ 352321 w 6867747"/>
              <a:gd name="connsiteY79" fmla="*/ 4470335 h 6858000"/>
              <a:gd name="connsiteX80" fmla="*/ 344260 w 6867747"/>
              <a:gd name="connsiteY80" fmla="*/ 4432272 h 6858000"/>
              <a:gd name="connsiteX81" fmla="*/ 341212 w 6867747"/>
              <a:gd name="connsiteY81" fmla="*/ 4406487 h 6858000"/>
              <a:gd name="connsiteX82" fmla="*/ 341100 w 6867747"/>
              <a:gd name="connsiteY82" fmla="*/ 4402721 h 6858000"/>
              <a:gd name="connsiteX83" fmla="*/ 345379 w 6867747"/>
              <a:gd name="connsiteY83" fmla="*/ 4371145 h 6858000"/>
              <a:gd name="connsiteX84" fmla="*/ 341727 w 6867747"/>
              <a:gd name="connsiteY84" fmla="*/ 4368531 h 6858000"/>
              <a:gd name="connsiteX85" fmla="*/ 337460 w 6867747"/>
              <a:gd name="connsiteY85" fmla="*/ 4359094 h 6858000"/>
              <a:gd name="connsiteX86" fmla="*/ 340864 w 6867747"/>
              <a:gd name="connsiteY86" fmla="*/ 4350433 h 6858000"/>
              <a:gd name="connsiteX87" fmla="*/ 347074 w 6867747"/>
              <a:gd name="connsiteY87" fmla="*/ 4253237 h 6858000"/>
              <a:gd name="connsiteX88" fmla="*/ 350573 w 6867747"/>
              <a:gd name="connsiteY88" fmla="*/ 4244274 h 6858000"/>
              <a:gd name="connsiteX89" fmla="*/ 351041 w 6867747"/>
              <a:gd name="connsiteY89" fmla="*/ 4213381 h 6858000"/>
              <a:gd name="connsiteX90" fmla="*/ 356144 w 6867747"/>
              <a:gd name="connsiteY90" fmla="*/ 4188262 h 6858000"/>
              <a:gd name="connsiteX91" fmla="*/ 354190 w 6867747"/>
              <a:gd name="connsiteY91" fmla="*/ 4157037 h 6858000"/>
              <a:gd name="connsiteX92" fmla="*/ 351418 w 6867747"/>
              <a:gd name="connsiteY92" fmla="*/ 4155037 h 6858000"/>
              <a:gd name="connsiteX93" fmla="*/ 351730 w 6867747"/>
              <a:gd name="connsiteY93" fmla="*/ 4146288 h 6858000"/>
              <a:gd name="connsiteX94" fmla="*/ 353412 w 6867747"/>
              <a:gd name="connsiteY94" fmla="*/ 4130460 h 6858000"/>
              <a:gd name="connsiteX95" fmla="*/ 431469 w 6867747"/>
              <a:gd name="connsiteY95" fmla="*/ 4015196 h 6858000"/>
              <a:gd name="connsiteX96" fmla="*/ 406736 w 6867747"/>
              <a:gd name="connsiteY96" fmla="*/ 3838750 h 6858000"/>
              <a:gd name="connsiteX97" fmla="*/ 447850 w 6867747"/>
              <a:gd name="connsiteY97" fmla="*/ 3353432 h 6858000"/>
              <a:gd name="connsiteX98" fmla="*/ 450727 w 6867747"/>
              <a:gd name="connsiteY98" fmla="*/ 3344851 h 6858000"/>
              <a:gd name="connsiteX99" fmla="*/ 455047 w 6867747"/>
              <a:gd name="connsiteY99" fmla="*/ 3265072 h 6858000"/>
              <a:gd name="connsiteX100" fmla="*/ 447859 w 6867747"/>
              <a:gd name="connsiteY100" fmla="*/ 3215352 h 6858000"/>
              <a:gd name="connsiteX101" fmla="*/ 477933 w 6867747"/>
              <a:gd name="connsiteY101" fmla="*/ 3212397 h 6858000"/>
              <a:gd name="connsiteX102" fmla="*/ 470288 w 6867747"/>
              <a:gd name="connsiteY102" fmla="*/ 3100033 h 6858000"/>
              <a:gd name="connsiteX103" fmla="*/ 470405 w 6867747"/>
              <a:gd name="connsiteY103" fmla="*/ 3096660 h 6858000"/>
              <a:gd name="connsiteX104" fmla="*/ 489937 w 6867747"/>
              <a:gd name="connsiteY104" fmla="*/ 3066087 h 6858000"/>
              <a:gd name="connsiteX105" fmla="*/ 489741 w 6867747"/>
              <a:gd name="connsiteY105" fmla="*/ 3064508 h 6858000"/>
              <a:gd name="connsiteX106" fmla="*/ 495939 w 6867747"/>
              <a:gd name="connsiteY106" fmla="*/ 3057178 h 6858000"/>
              <a:gd name="connsiteX107" fmla="*/ 504266 w 6867747"/>
              <a:gd name="connsiteY107" fmla="*/ 3052688 h 6858000"/>
              <a:gd name="connsiteX108" fmla="*/ 531647 w 6867747"/>
              <a:gd name="connsiteY108" fmla="*/ 2957817 h 6858000"/>
              <a:gd name="connsiteX109" fmla="*/ 565253 w 6867747"/>
              <a:gd name="connsiteY109" fmla="*/ 2888889 h 6858000"/>
              <a:gd name="connsiteX110" fmla="*/ 613018 w 6867747"/>
              <a:gd name="connsiteY110" fmla="*/ 2844947 h 6858000"/>
              <a:gd name="connsiteX111" fmla="*/ 636625 w 6867747"/>
              <a:gd name="connsiteY111" fmla="*/ 2692352 h 6858000"/>
              <a:gd name="connsiteX112" fmla="*/ 642706 w 6867747"/>
              <a:gd name="connsiteY112" fmla="*/ 2657909 h 6858000"/>
              <a:gd name="connsiteX113" fmla="*/ 661042 w 6867747"/>
              <a:gd name="connsiteY113" fmla="*/ 2634444 h 6858000"/>
              <a:gd name="connsiteX114" fmla="*/ 660246 w 6867747"/>
              <a:gd name="connsiteY114" fmla="*/ 2620280 h 6858000"/>
              <a:gd name="connsiteX115" fmla="*/ 659967 w 6867747"/>
              <a:gd name="connsiteY115" fmla="*/ 2617761 h 6858000"/>
              <a:gd name="connsiteX116" fmla="*/ 661947 w 6867747"/>
              <a:gd name="connsiteY116" fmla="*/ 2609321 h 6858000"/>
              <a:gd name="connsiteX117" fmla="*/ 658633 w 6867747"/>
              <a:gd name="connsiteY117" fmla="*/ 2604895 h 6858000"/>
              <a:gd name="connsiteX118" fmla="*/ 658838 w 6867747"/>
              <a:gd name="connsiteY118" fmla="*/ 2590728 h 6858000"/>
              <a:gd name="connsiteX119" fmla="*/ 663567 w 6867747"/>
              <a:gd name="connsiteY119" fmla="*/ 2575761 h 6858000"/>
              <a:gd name="connsiteX120" fmla="*/ 690342 w 6867747"/>
              <a:gd name="connsiteY120" fmla="*/ 2507014 h 6858000"/>
              <a:gd name="connsiteX121" fmla="*/ 703905 w 6867747"/>
              <a:gd name="connsiteY121" fmla="*/ 2464532 h 6858000"/>
              <a:gd name="connsiteX122" fmla="*/ 705204 w 6867747"/>
              <a:gd name="connsiteY122" fmla="*/ 2446270 h 6858000"/>
              <a:gd name="connsiteX123" fmla="*/ 709609 w 6867747"/>
              <a:gd name="connsiteY123" fmla="*/ 2422198 h 6858000"/>
              <a:gd name="connsiteX124" fmla="*/ 714399 w 6867747"/>
              <a:gd name="connsiteY124" fmla="*/ 2378069 h 6858000"/>
              <a:gd name="connsiteX125" fmla="*/ 726024 w 6867747"/>
              <a:gd name="connsiteY125" fmla="*/ 2321640 h 6858000"/>
              <a:gd name="connsiteX126" fmla="*/ 750948 w 6867747"/>
              <a:gd name="connsiteY126" fmla="*/ 2289605 h 6858000"/>
              <a:gd name="connsiteX127" fmla="*/ 749140 w 6867747"/>
              <a:gd name="connsiteY127" fmla="*/ 2284567 h 6858000"/>
              <a:gd name="connsiteX128" fmla="*/ 758316 w 6867747"/>
              <a:gd name="connsiteY128" fmla="*/ 2258036 h 6858000"/>
              <a:gd name="connsiteX129" fmla="*/ 810249 w 6867747"/>
              <a:gd name="connsiteY129" fmla="*/ 2176182 h 6858000"/>
              <a:gd name="connsiteX130" fmla="*/ 827632 w 6867747"/>
              <a:gd name="connsiteY130" fmla="*/ 2124027 h 6858000"/>
              <a:gd name="connsiteX131" fmla="*/ 830609 w 6867747"/>
              <a:gd name="connsiteY131" fmla="*/ 2103731 h 6858000"/>
              <a:gd name="connsiteX132" fmla="*/ 835797 w 6867747"/>
              <a:gd name="connsiteY132" fmla="*/ 2069833 h 6858000"/>
              <a:gd name="connsiteX133" fmla="*/ 851164 w 6867747"/>
              <a:gd name="connsiteY133" fmla="*/ 2013010 h 6858000"/>
              <a:gd name="connsiteX134" fmla="*/ 855836 w 6867747"/>
              <a:gd name="connsiteY134" fmla="*/ 1982709 h 6858000"/>
              <a:gd name="connsiteX135" fmla="*/ 861808 w 6867747"/>
              <a:gd name="connsiteY135" fmla="*/ 1936120 h 6858000"/>
              <a:gd name="connsiteX136" fmla="*/ 865640 w 6867747"/>
              <a:gd name="connsiteY136" fmla="*/ 1929891 h 6858000"/>
              <a:gd name="connsiteX137" fmla="*/ 856052 w 6867747"/>
              <a:gd name="connsiteY137" fmla="*/ 1902274 h 6858000"/>
              <a:gd name="connsiteX138" fmla="*/ 864747 w 6867747"/>
              <a:gd name="connsiteY138" fmla="*/ 1825108 h 6858000"/>
              <a:gd name="connsiteX139" fmla="*/ 863712 w 6867747"/>
              <a:gd name="connsiteY139" fmla="*/ 1811248 h 6858000"/>
              <a:gd name="connsiteX140" fmla="*/ 870174 w 6867747"/>
              <a:gd name="connsiteY140" fmla="*/ 1794977 h 6858000"/>
              <a:gd name="connsiteX141" fmla="*/ 880596 w 6867747"/>
              <a:gd name="connsiteY141" fmla="*/ 1760370 h 6858000"/>
              <a:gd name="connsiteX142" fmla="*/ 892320 w 6867747"/>
              <a:gd name="connsiteY142" fmla="*/ 1738522 h 6858000"/>
              <a:gd name="connsiteX143" fmla="*/ 888310 w 6867747"/>
              <a:gd name="connsiteY143" fmla="*/ 1732056 h 6858000"/>
              <a:gd name="connsiteX144" fmla="*/ 887778 w 6867747"/>
              <a:gd name="connsiteY144" fmla="*/ 1717729 h 6858000"/>
              <a:gd name="connsiteX145" fmla="*/ 898619 w 6867747"/>
              <a:gd name="connsiteY145" fmla="*/ 1659032 h 6858000"/>
              <a:gd name="connsiteX146" fmla="*/ 898637 w 6867747"/>
              <a:gd name="connsiteY146" fmla="*/ 1648202 h 6858000"/>
              <a:gd name="connsiteX147" fmla="*/ 904364 w 6867747"/>
              <a:gd name="connsiteY147" fmla="*/ 1636338 h 6858000"/>
              <a:gd name="connsiteX148" fmla="*/ 905317 w 6867747"/>
              <a:gd name="connsiteY148" fmla="*/ 1634425 h 6858000"/>
              <a:gd name="connsiteX149" fmla="*/ 905280 w 6867747"/>
              <a:gd name="connsiteY149" fmla="*/ 1634082 h 6858000"/>
              <a:gd name="connsiteX150" fmla="*/ 905907 w 6867747"/>
              <a:gd name="connsiteY150" fmla="*/ 1633238 h 6858000"/>
              <a:gd name="connsiteX151" fmla="*/ 909793 w 6867747"/>
              <a:gd name="connsiteY151" fmla="*/ 1625433 h 6858000"/>
              <a:gd name="connsiteX152" fmla="*/ 909729 w 6867747"/>
              <a:gd name="connsiteY152" fmla="*/ 1621924 h 6858000"/>
              <a:gd name="connsiteX153" fmla="*/ 928158 w 6867747"/>
              <a:gd name="connsiteY153" fmla="*/ 1573467 h 6858000"/>
              <a:gd name="connsiteX154" fmla="*/ 936616 w 6867747"/>
              <a:gd name="connsiteY154" fmla="*/ 1550997 h 6858000"/>
              <a:gd name="connsiteX155" fmla="*/ 936558 w 6867747"/>
              <a:gd name="connsiteY155" fmla="*/ 1544535 h 6858000"/>
              <a:gd name="connsiteX156" fmla="*/ 946384 w 6867747"/>
              <a:gd name="connsiteY156" fmla="*/ 1522340 h 6858000"/>
              <a:gd name="connsiteX157" fmla="*/ 947725 w 6867747"/>
              <a:gd name="connsiteY157" fmla="*/ 1511069 h 6858000"/>
              <a:gd name="connsiteX158" fmla="*/ 959088 w 6867747"/>
              <a:gd name="connsiteY158" fmla="*/ 1453138 h 6858000"/>
              <a:gd name="connsiteX159" fmla="*/ 956379 w 6867747"/>
              <a:gd name="connsiteY159" fmla="*/ 1438964 h 6858000"/>
              <a:gd name="connsiteX160" fmla="*/ 977047 w 6867747"/>
              <a:gd name="connsiteY160" fmla="*/ 1400821 h 6858000"/>
              <a:gd name="connsiteX161" fmla="*/ 979748 w 6867747"/>
              <a:gd name="connsiteY161" fmla="*/ 1392552 h 6858000"/>
              <a:gd name="connsiteX162" fmla="*/ 981899 w 6867747"/>
              <a:gd name="connsiteY162" fmla="*/ 1389472 h 6858000"/>
              <a:gd name="connsiteX163" fmla="*/ 971939 w 6867747"/>
              <a:gd name="connsiteY163" fmla="*/ 1380277 h 6858000"/>
              <a:gd name="connsiteX164" fmla="*/ 967266 w 6867747"/>
              <a:gd name="connsiteY164" fmla="*/ 1362301 h 6858000"/>
              <a:gd name="connsiteX165" fmla="*/ 972787 w 6867747"/>
              <a:gd name="connsiteY165" fmla="*/ 1353724 h 6858000"/>
              <a:gd name="connsiteX166" fmla="*/ 998508 w 6867747"/>
              <a:gd name="connsiteY166" fmla="*/ 1298096 h 6858000"/>
              <a:gd name="connsiteX167" fmla="*/ 1006106 w 6867747"/>
              <a:gd name="connsiteY167" fmla="*/ 1280779 h 6858000"/>
              <a:gd name="connsiteX168" fmla="*/ 1020323 w 6867747"/>
              <a:gd name="connsiteY168" fmla="*/ 1245070 h 6858000"/>
              <a:gd name="connsiteX169" fmla="*/ 1018703 w 6867747"/>
              <a:gd name="connsiteY169" fmla="*/ 1136243 h 6858000"/>
              <a:gd name="connsiteX170" fmla="*/ 1003227 w 6867747"/>
              <a:gd name="connsiteY170" fmla="*/ 1087871 h 6858000"/>
              <a:gd name="connsiteX171" fmla="*/ 993583 w 6867747"/>
              <a:gd name="connsiteY171" fmla="*/ 953981 h 6858000"/>
              <a:gd name="connsiteX172" fmla="*/ 947513 w 6867747"/>
              <a:gd name="connsiteY172" fmla="*/ 780789 h 6858000"/>
              <a:gd name="connsiteX173" fmla="*/ 956597 w 6867747"/>
              <a:gd name="connsiteY173" fmla="*/ 737844 h 6858000"/>
              <a:gd name="connsiteX174" fmla="*/ 953453 w 6867747"/>
              <a:gd name="connsiteY174" fmla="*/ 719310 h 6858000"/>
              <a:gd name="connsiteX175" fmla="*/ 945984 w 6867747"/>
              <a:gd name="connsiteY175" fmla="*/ 688799 h 6858000"/>
              <a:gd name="connsiteX176" fmla="*/ 937297 w 6867747"/>
              <a:gd name="connsiteY176" fmla="*/ 578451 h 6858000"/>
              <a:gd name="connsiteX177" fmla="*/ 927095 w 6867747"/>
              <a:gd name="connsiteY177" fmla="*/ 511850 h 6858000"/>
              <a:gd name="connsiteX178" fmla="*/ 908473 w 6867747"/>
              <a:gd name="connsiteY178" fmla="*/ 390963 h 6858000"/>
              <a:gd name="connsiteX179" fmla="*/ 887587 w 6867747"/>
              <a:gd name="connsiteY179" fmla="*/ 264798 h 6858000"/>
              <a:gd name="connsiteX180" fmla="*/ 877168 w 6867747"/>
              <a:gd name="connsiteY180" fmla="*/ 209019 h 6858000"/>
              <a:gd name="connsiteX181" fmla="*/ 847156 w 6867747"/>
              <a:gd name="connsiteY181" fmla="*/ 128347 h 6858000"/>
              <a:gd name="connsiteX182" fmla="*/ 866468 w 6867747"/>
              <a:gd name="connsiteY182" fmla="*/ 56839 h 6858000"/>
              <a:gd name="connsiteX183" fmla="*/ 853968 w 6867747"/>
              <a:gd name="connsiteY183" fmla="*/ 42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867747" h="6858000">
                <a:moveTo>
                  <a:pt x="852942" y="0"/>
                </a:moveTo>
                <a:lnTo>
                  <a:pt x="6867747" y="0"/>
                </a:lnTo>
                <a:lnTo>
                  <a:pt x="6867747" y="6858000"/>
                </a:lnTo>
                <a:lnTo>
                  <a:pt x="0" y="6858000"/>
                </a:lnTo>
                <a:lnTo>
                  <a:pt x="19162" y="6808678"/>
                </a:lnTo>
                <a:cubicBezTo>
                  <a:pt x="42746" y="6744075"/>
                  <a:pt x="66292" y="6665926"/>
                  <a:pt x="89751" y="6556817"/>
                </a:cubicBezTo>
                <a:lnTo>
                  <a:pt x="121212" y="6365923"/>
                </a:lnTo>
                <a:cubicBezTo>
                  <a:pt x="124533" y="6364381"/>
                  <a:pt x="135330" y="6326672"/>
                  <a:pt x="137966" y="6324024"/>
                </a:cubicBezTo>
                <a:lnTo>
                  <a:pt x="144712" y="6315437"/>
                </a:lnTo>
                <a:lnTo>
                  <a:pt x="144564" y="6313967"/>
                </a:lnTo>
                <a:lnTo>
                  <a:pt x="156544" y="6293675"/>
                </a:lnTo>
                <a:lnTo>
                  <a:pt x="166079" y="6279721"/>
                </a:lnTo>
                <a:lnTo>
                  <a:pt x="166315" y="6276449"/>
                </a:lnTo>
                <a:lnTo>
                  <a:pt x="177719" y="6253754"/>
                </a:lnTo>
                <a:cubicBezTo>
                  <a:pt x="176716" y="6251866"/>
                  <a:pt x="176491" y="6249522"/>
                  <a:pt x="177887" y="6246162"/>
                </a:cubicBezTo>
                <a:cubicBezTo>
                  <a:pt x="164990" y="6246719"/>
                  <a:pt x="174627" y="6242321"/>
                  <a:pt x="179881" y="6232365"/>
                </a:cubicBezTo>
                <a:cubicBezTo>
                  <a:pt x="161021" y="6231012"/>
                  <a:pt x="182443" y="6205503"/>
                  <a:pt x="175396" y="6196671"/>
                </a:cubicBezTo>
                <a:lnTo>
                  <a:pt x="189898" y="6168799"/>
                </a:lnTo>
                <a:lnTo>
                  <a:pt x="189778" y="6168628"/>
                </a:lnTo>
                <a:cubicBezTo>
                  <a:pt x="189887" y="6167421"/>
                  <a:pt x="190447" y="6165775"/>
                  <a:pt x="191668" y="6163393"/>
                </a:cubicBezTo>
                <a:lnTo>
                  <a:pt x="193729" y="6160011"/>
                </a:lnTo>
                <a:lnTo>
                  <a:pt x="197806" y="6150658"/>
                </a:lnTo>
                <a:lnTo>
                  <a:pt x="198123" y="6146938"/>
                </a:lnTo>
                <a:cubicBezTo>
                  <a:pt x="195655" y="6133378"/>
                  <a:pt x="169568" y="6134477"/>
                  <a:pt x="187864" y="6114000"/>
                </a:cubicBezTo>
                <a:cubicBezTo>
                  <a:pt x="191715" y="6088483"/>
                  <a:pt x="180583" y="6073830"/>
                  <a:pt x="194010" y="6049043"/>
                </a:cubicBezTo>
                <a:cubicBezTo>
                  <a:pt x="197559" y="6025162"/>
                  <a:pt x="195099" y="6005205"/>
                  <a:pt x="202503" y="5984417"/>
                </a:cubicBezTo>
                <a:cubicBezTo>
                  <a:pt x="205029" y="5962838"/>
                  <a:pt x="208322" y="5933601"/>
                  <a:pt x="209160" y="5919558"/>
                </a:cubicBezTo>
                <a:lnTo>
                  <a:pt x="205568" y="5898749"/>
                </a:lnTo>
                <a:lnTo>
                  <a:pt x="205107" y="5895339"/>
                </a:lnTo>
                <a:lnTo>
                  <a:pt x="208773" y="5881814"/>
                </a:lnTo>
                <a:cubicBezTo>
                  <a:pt x="209538" y="5879257"/>
                  <a:pt x="209770" y="5877594"/>
                  <a:pt x="209626" y="5876483"/>
                </a:cubicBezTo>
                <a:cubicBezTo>
                  <a:pt x="209571" y="5876447"/>
                  <a:pt x="209517" y="5876412"/>
                  <a:pt x="209462" y="5876376"/>
                </a:cubicBezTo>
                <a:lnTo>
                  <a:pt x="210620" y="5871336"/>
                </a:lnTo>
                <a:cubicBezTo>
                  <a:pt x="212990" y="5862781"/>
                  <a:pt x="215699" y="5854404"/>
                  <a:pt x="218602" y="5846382"/>
                </a:cubicBezTo>
                <a:cubicBezTo>
                  <a:pt x="209383" y="5841128"/>
                  <a:pt x="226229" y="5810703"/>
                  <a:pt x="206317" y="5816391"/>
                </a:cubicBezTo>
                <a:cubicBezTo>
                  <a:pt x="209659" y="5805646"/>
                  <a:pt x="218748" y="5798231"/>
                  <a:pt x="205449" y="5803435"/>
                </a:cubicBezTo>
                <a:cubicBezTo>
                  <a:pt x="206184" y="5799948"/>
                  <a:pt x="205448" y="5797954"/>
                  <a:pt x="204002" y="5796644"/>
                </a:cubicBezTo>
                <a:lnTo>
                  <a:pt x="203276" y="5796307"/>
                </a:lnTo>
                <a:lnTo>
                  <a:pt x="217515" y="5753538"/>
                </a:lnTo>
                <a:lnTo>
                  <a:pt x="225650" y="5731182"/>
                </a:lnTo>
                <a:lnTo>
                  <a:pt x="225180" y="5729935"/>
                </a:lnTo>
                <a:lnTo>
                  <a:pt x="230367" y="5719859"/>
                </a:lnTo>
                <a:cubicBezTo>
                  <a:pt x="232545" y="5716550"/>
                  <a:pt x="235123" y="5713534"/>
                  <a:pt x="238249" y="5710958"/>
                </a:cubicBezTo>
                <a:cubicBezTo>
                  <a:pt x="228792" y="5680198"/>
                  <a:pt x="241420" y="5674226"/>
                  <a:pt x="244638" y="5639080"/>
                </a:cubicBezTo>
                <a:cubicBezTo>
                  <a:pt x="266034" y="5613340"/>
                  <a:pt x="276103" y="5572454"/>
                  <a:pt x="275291" y="5539714"/>
                </a:cubicBezTo>
                <a:cubicBezTo>
                  <a:pt x="289835" y="5519143"/>
                  <a:pt x="278587" y="5488478"/>
                  <a:pt x="290236" y="5460080"/>
                </a:cubicBezTo>
                <a:cubicBezTo>
                  <a:pt x="296750" y="5423412"/>
                  <a:pt x="297918" y="5392256"/>
                  <a:pt x="302692" y="5357801"/>
                </a:cubicBezTo>
                <a:cubicBezTo>
                  <a:pt x="286945" y="5337531"/>
                  <a:pt x="314623" y="5309439"/>
                  <a:pt x="314830" y="5286259"/>
                </a:cubicBezTo>
                <a:cubicBezTo>
                  <a:pt x="331690" y="5290392"/>
                  <a:pt x="309453" y="5258851"/>
                  <a:pt x="329877" y="5254919"/>
                </a:cubicBezTo>
                <a:cubicBezTo>
                  <a:pt x="329267" y="5250824"/>
                  <a:pt x="328033" y="5246984"/>
                  <a:pt x="326641" y="5243156"/>
                </a:cubicBezTo>
                <a:lnTo>
                  <a:pt x="325923" y="5241150"/>
                </a:lnTo>
                <a:lnTo>
                  <a:pt x="326545" y="5232660"/>
                </a:lnTo>
                <a:lnTo>
                  <a:pt x="322347" y="5230835"/>
                </a:lnTo>
                <a:cubicBezTo>
                  <a:pt x="321676" y="5225841"/>
                  <a:pt x="319804" y="5219969"/>
                  <a:pt x="322517" y="5202682"/>
                </a:cubicBezTo>
                <a:cubicBezTo>
                  <a:pt x="336269" y="5182399"/>
                  <a:pt x="320609" y="5152218"/>
                  <a:pt x="338621" y="5127114"/>
                </a:cubicBezTo>
                <a:cubicBezTo>
                  <a:pt x="343704" y="5117775"/>
                  <a:pt x="350020" y="5088207"/>
                  <a:pt x="345476" y="5082216"/>
                </a:cubicBezTo>
                <a:cubicBezTo>
                  <a:pt x="345612" y="5075970"/>
                  <a:pt x="349293" y="5068928"/>
                  <a:pt x="343718" y="5065655"/>
                </a:cubicBezTo>
                <a:cubicBezTo>
                  <a:pt x="337298" y="5060438"/>
                  <a:pt x="353722" y="5039737"/>
                  <a:pt x="344198" y="5042193"/>
                </a:cubicBezTo>
                <a:lnTo>
                  <a:pt x="345256" y="4962325"/>
                </a:lnTo>
                <a:lnTo>
                  <a:pt x="350012" y="4936482"/>
                </a:lnTo>
                <a:lnTo>
                  <a:pt x="351027" y="4932769"/>
                </a:lnTo>
                <a:lnTo>
                  <a:pt x="364560" y="4902664"/>
                </a:lnTo>
                <a:cubicBezTo>
                  <a:pt x="363497" y="4901803"/>
                  <a:pt x="362576" y="4900706"/>
                  <a:pt x="361827" y="4899400"/>
                </a:cubicBezTo>
                <a:lnTo>
                  <a:pt x="360535" y="4889332"/>
                </a:lnTo>
                <a:lnTo>
                  <a:pt x="366395" y="4881505"/>
                </a:lnTo>
                <a:lnTo>
                  <a:pt x="382165" y="4843514"/>
                </a:lnTo>
                <a:lnTo>
                  <a:pt x="401352" y="4787491"/>
                </a:lnTo>
                <a:lnTo>
                  <a:pt x="407390" y="4779386"/>
                </a:lnTo>
                <a:lnTo>
                  <a:pt x="412104" y="4764669"/>
                </a:lnTo>
                <a:lnTo>
                  <a:pt x="416447" y="4716754"/>
                </a:lnTo>
                <a:cubicBezTo>
                  <a:pt x="414630" y="4712931"/>
                  <a:pt x="412276" y="4709474"/>
                  <a:pt x="409772" y="4706060"/>
                </a:cubicBezTo>
                <a:lnTo>
                  <a:pt x="408469" y="4704268"/>
                </a:lnTo>
                <a:lnTo>
                  <a:pt x="406548" y="4695979"/>
                </a:lnTo>
                <a:lnTo>
                  <a:pt x="401892" y="4695035"/>
                </a:lnTo>
                <a:cubicBezTo>
                  <a:pt x="399743" y="4690356"/>
                  <a:pt x="396159" y="4685069"/>
                  <a:pt x="393659" y="4667914"/>
                </a:cubicBezTo>
                <a:cubicBezTo>
                  <a:pt x="401085" y="4645745"/>
                  <a:pt x="376743" y="4619728"/>
                  <a:pt x="386900" y="4592102"/>
                </a:cubicBezTo>
                <a:cubicBezTo>
                  <a:pt x="389096" y="4582137"/>
                  <a:pt x="386466" y="4552468"/>
                  <a:pt x="380228" y="4547582"/>
                </a:cubicBezTo>
                <a:cubicBezTo>
                  <a:pt x="378498" y="4541544"/>
                  <a:pt x="380005" y="4534058"/>
                  <a:pt x="373568" y="4531985"/>
                </a:cubicBezTo>
                <a:cubicBezTo>
                  <a:pt x="365722" y="4528204"/>
                  <a:pt x="375638" y="4505118"/>
                  <a:pt x="367040" y="4509319"/>
                </a:cubicBezTo>
                <a:cubicBezTo>
                  <a:pt x="373791" y="4492960"/>
                  <a:pt x="357182" y="4482746"/>
                  <a:pt x="352321" y="4470335"/>
                </a:cubicBezTo>
                <a:lnTo>
                  <a:pt x="344260" y="4432272"/>
                </a:lnTo>
                <a:lnTo>
                  <a:pt x="341212" y="4406487"/>
                </a:lnTo>
                <a:lnTo>
                  <a:pt x="341100" y="4402721"/>
                </a:lnTo>
                <a:lnTo>
                  <a:pt x="345379" y="4371145"/>
                </a:lnTo>
                <a:cubicBezTo>
                  <a:pt x="344080" y="4370523"/>
                  <a:pt x="342850" y="4369643"/>
                  <a:pt x="341727" y="4368531"/>
                </a:cubicBezTo>
                <a:lnTo>
                  <a:pt x="337460" y="4359094"/>
                </a:lnTo>
                <a:lnTo>
                  <a:pt x="340864" y="4350433"/>
                </a:lnTo>
                <a:lnTo>
                  <a:pt x="347074" y="4253237"/>
                </a:lnTo>
                <a:lnTo>
                  <a:pt x="350573" y="4244274"/>
                </a:lnTo>
                <a:cubicBezTo>
                  <a:pt x="352079" y="4234247"/>
                  <a:pt x="351161" y="4223398"/>
                  <a:pt x="351041" y="4213381"/>
                </a:cubicBezTo>
                <a:lnTo>
                  <a:pt x="356144" y="4188262"/>
                </a:lnTo>
                <a:lnTo>
                  <a:pt x="354190" y="4157037"/>
                </a:lnTo>
                <a:lnTo>
                  <a:pt x="351418" y="4155037"/>
                </a:lnTo>
                <a:lnTo>
                  <a:pt x="351730" y="4146288"/>
                </a:lnTo>
                <a:lnTo>
                  <a:pt x="353412" y="4130460"/>
                </a:lnTo>
                <a:lnTo>
                  <a:pt x="431469" y="4015196"/>
                </a:lnTo>
                <a:cubicBezTo>
                  <a:pt x="433264" y="3960437"/>
                  <a:pt x="404006" y="3949044"/>
                  <a:pt x="406736" y="3838750"/>
                </a:cubicBezTo>
                <a:cubicBezTo>
                  <a:pt x="409466" y="3728456"/>
                  <a:pt x="409916" y="3484169"/>
                  <a:pt x="447850" y="3353432"/>
                </a:cubicBezTo>
                <a:lnTo>
                  <a:pt x="450727" y="3344851"/>
                </a:lnTo>
                <a:lnTo>
                  <a:pt x="455047" y="3265072"/>
                </a:lnTo>
                <a:lnTo>
                  <a:pt x="447859" y="3215352"/>
                </a:lnTo>
                <a:cubicBezTo>
                  <a:pt x="457884" y="3214367"/>
                  <a:pt x="467908" y="3213383"/>
                  <a:pt x="477933" y="3212397"/>
                </a:cubicBezTo>
                <a:cubicBezTo>
                  <a:pt x="481672" y="3193178"/>
                  <a:pt x="466840" y="3119310"/>
                  <a:pt x="470288" y="3100033"/>
                </a:cubicBezTo>
                <a:lnTo>
                  <a:pt x="470405" y="3096660"/>
                </a:lnTo>
                <a:lnTo>
                  <a:pt x="489937" y="3066087"/>
                </a:lnTo>
                <a:lnTo>
                  <a:pt x="489741" y="3064508"/>
                </a:lnTo>
                <a:lnTo>
                  <a:pt x="495939" y="3057178"/>
                </a:lnTo>
                <a:cubicBezTo>
                  <a:pt x="498386" y="3055057"/>
                  <a:pt x="501125" y="3053479"/>
                  <a:pt x="504266" y="3052688"/>
                </a:cubicBezTo>
                <a:cubicBezTo>
                  <a:pt x="501327" y="3015047"/>
                  <a:pt x="522888" y="2992370"/>
                  <a:pt x="531647" y="2957817"/>
                </a:cubicBezTo>
                <a:cubicBezTo>
                  <a:pt x="547049" y="2922110"/>
                  <a:pt x="555871" y="2912850"/>
                  <a:pt x="565253" y="2888889"/>
                </a:cubicBezTo>
                <a:cubicBezTo>
                  <a:pt x="571059" y="2878497"/>
                  <a:pt x="622484" y="2842365"/>
                  <a:pt x="613018" y="2844947"/>
                </a:cubicBezTo>
                <a:cubicBezTo>
                  <a:pt x="640214" y="2818423"/>
                  <a:pt x="616501" y="2727922"/>
                  <a:pt x="636625" y="2692352"/>
                </a:cubicBezTo>
                <a:lnTo>
                  <a:pt x="642706" y="2657909"/>
                </a:lnTo>
                <a:cubicBezTo>
                  <a:pt x="656571" y="2672371"/>
                  <a:pt x="642721" y="2626205"/>
                  <a:pt x="661042" y="2634444"/>
                </a:cubicBezTo>
                <a:lnTo>
                  <a:pt x="660246" y="2620280"/>
                </a:lnTo>
                <a:lnTo>
                  <a:pt x="659967" y="2617761"/>
                </a:lnTo>
                <a:lnTo>
                  <a:pt x="661947" y="2609321"/>
                </a:lnTo>
                <a:lnTo>
                  <a:pt x="658633" y="2604895"/>
                </a:lnTo>
                <a:lnTo>
                  <a:pt x="658838" y="2590728"/>
                </a:lnTo>
                <a:cubicBezTo>
                  <a:pt x="659515" y="2585736"/>
                  <a:pt x="660941" y="2580736"/>
                  <a:pt x="663567" y="2575761"/>
                </a:cubicBezTo>
                <a:cubicBezTo>
                  <a:pt x="678902" y="2563000"/>
                  <a:pt x="670504" y="2522213"/>
                  <a:pt x="690342" y="2507014"/>
                </a:cubicBezTo>
                <a:cubicBezTo>
                  <a:pt x="696323" y="2500382"/>
                  <a:pt x="706812" y="2473492"/>
                  <a:pt x="703905" y="2464532"/>
                </a:cubicBezTo>
                <a:cubicBezTo>
                  <a:pt x="705085" y="2458127"/>
                  <a:pt x="709465" y="2453034"/>
                  <a:pt x="705204" y="2446270"/>
                </a:cubicBezTo>
                <a:cubicBezTo>
                  <a:pt x="700541" y="2436981"/>
                  <a:pt x="718258" y="2425395"/>
                  <a:pt x="709609" y="2422198"/>
                </a:cubicBezTo>
                <a:cubicBezTo>
                  <a:pt x="721944" y="2413777"/>
                  <a:pt x="713012" y="2392256"/>
                  <a:pt x="714399" y="2378069"/>
                </a:cubicBezTo>
                <a:cubicBezTo>
                  <a:pt x="725495" y="2372532"/>
                  <a:pt x="717466" y="2348229"/>
                  <a:pt x="726024" y="2321640"/>
                </a:cubicBezTo>
                <a:cubicBezTo>
                  <a:pt x="738606" y="2315848"/>
                  <a:pt x="731679" y="2303650"/>
                  <a:pt x="750948" y="2289605"/>
                </a:cubicBezTo>
                <a:cubicBezTo>
                  <a:pt x="750173" y="2288071"/>
                  <a:pt x="749564" y="2286374"/>
                  <a:pt x="749140" y="2284567"/>
                </a:cubicBezTo>
                <a:cubicBezTo>
                  <a:pt x="746666" y="2274069"/>
                  <a:pt x="750775" y="2262191"/>
                  <a:pt x="758316" y="2258036"/>
                </a:cubicBezTo>
                <a:cubicBezTo>
                  <a:pt x="786086" y="2233857"/>
                  <a:pt x="796593" y="2202944"/>
                  <a:pt x="810249" y="2176182"/>
                </a:cubicBezTo>
                <a:cubicBezTo>
                  <a:pt x="823946" y="2144874"/>
                  <a:pt x="798058" y="2155740"/>
                  <a:pt x="827632" y="2124027"/>
                </a:cubicBezTo>
                <a:cubicBezTo>
                  <a:pt x="822931" y="2115973"/>
                  <a:pt x="824485" y="2110649"/>
                  <a:pt x="830609" y="2103731"/>
                </a:cubicBezTo>
                <a:cubicBezTo>
                  <a:pt x="836797" y="2088241"/>
                  <a:pt x="820569" y="2080229"/>
                  <a:pt x="835797" y="2069833"/>
                </a:cubicBezTo>
                <a:cubicBezTo>
                  <a:pt x="839224" y="2054714"/>
                  <a:pt x="847824" y="2027531"/>
                  <a:pt x="851164" y="2013010"/>
                </a:cubicBezTo>
                <a:cubicBezTo>
                  <a:pt x="855931" y="1997091"/>
                  <a:pt x="871482" y="2006201"/>
                  <a:pt x="855836" y="1982709"/>
                </a:cubicBezTo>
                <a:cubicBezTo>
                  <a:pt x="866372" y="1969279"/>
                  <a:pt x="858550" y="1960936"/>
                  <a:pt x="861808" y="1936120"/>
                </a:cubicBezTo>
                <a:lnTo>
                  <a:pt x="865640" y="1929891"/>
                </a:lnTo>
                <a:lnTo>
                  <a:pt x="856052" y="1902274"/>
                </a:lnTo>
                <a:cubicBezTo>
                  <a:pt x="884517" y="1860372"/>
                  <a:pt x="841004" y="1897697"/>
                  <a:pt x="864747" y="1825108"/>
                </a:cubicBezTo>
                <a:cubicBezTo>
                  <a:pt x="868580" y="1821969"/>
                  <a:pt x="867818" y="1811777"/>
                  <a:pt x="863712" y="1811248"/>
                </a:cubicBezTo>
                <a:cubicBezTo>
                  <a:pt x="866030" y="1806960"/>
                  <a:pt x="876142" y="1798446"/>
                  <a:pt x="870174" y="1794977"/>
                </a:cubicBezTo>
                <a:cubicBezTo>
                  <a:pt x="872600" y="1782910"/>
                  <a:pt x="876109" y="1771283"/>
                  <a:pt x="880596" y="1760370"/>
                </a:cubicBezTo>
                <a:lnTo>
                  <a:pt x="892320" y="1738522"/>
                </a:lnTo>
                <a:lnTo>
                  <a:pt x="888310" y="1732056"/>
                </a:lnTo>
                <a:cubicBezTo>
                  <a:pt x="886490" y="1727821"/>
                  <a:pt x="885795" y="1723156"/>
                  <a:pt x="887778" y="1717729"/>
                </a:cubicBezTo>
                <a:cubicBezTo>
                  <a:pt x="911301" y="1688494"/>
                  <a:pt x="876862" y="1712520"/>
                  <a:pt x="898619" y="1659032"/>
                </a:cubicBezTo>
                <a:cubicBezTo>
                  <a:pt x="901643" y="1657033"/>
                  <a:pt x="901659" y="1649066"/>
                  <a:pt x="898637" y="1648202"/>
                </a:cubicBezTo>
                <a:cubicBezTo>
                  <a:pt x="900604" y="1645142"/>
                  <a:pt x="908599" y="1639684"/>
                  <a:pt x="904364" y="1636338"/>
                </a:cubicBezTo>
                <a:lnTo>
                  <a:pt x="905317" y="1634425"/>
                </a:lnTo>
                <a:lnTo>
                  <a:pt x="905280" y="1634082"/>
                </a:lnTo>
                <a:lnTo>
                  <a:pt x="905907" y="1633238"/>
                </a:lnTo>
                <a:lnTo>
                  <a:pt x="909793" y="1625433"/>
                </a:lnTo>
                <a:lnTo>
                  <a:pt x="909729" y="1621924"/>
                </a:lnTo>
                <a:cubicBezTo>
                  <a:pt x="912749" y="1603598"/>
                  <a:pt x="919097" y="1586907"/>
                  <a:pt x="928158" y="1573467"/>
                </a:cubicBezTo>
                <a:cubicBezTo>
                  <a:pt x="927520" y="1554188"/>
                  <a:pt x="931818" y="1551822"/>
                  <a:pt x="936616" y="1550997"/>
                </a:cubicBezTo>
                <a:cubicBezTo>
                  <a:pt x="938015" y="1546175"/>
                  <a:pt x="935827" y="1548334"/>
                  <a:pt x="936558" y="1544535"/>
                </a:cubicBezTo>
                <a:cubicBezTo>
                  <a:pt x="938186" y="1539760"/>
                  <a:pt x="944524" y="1527917"/>
                  <a:pt x="946384" y="1522340"/>
                </a:cubicBezTo>
                <a:lnTo>
                  <a:pt x="947725" y="1511069"/>
                </a:lnTo>
                <a:cubicBezTo>
                  <a:pt x="949841" y="1499535"/>
                  <a:pt x="957646" y="1465156"/>
                  <a:pt x="959088" y="1453138"/>
                </a:cubicBezTo>
                <a:cubicBezTo>
                  <a:pt x="955285" y="1447517"/>
                  <a:pt x="954851" y="1442926"/>
                  <a:pt x="956379" y="1438964"/>
                </a:cubicBezTo>
                <a:lnTo>
                  <a:pt x="977047" y="1400821"/>
                </a:lnTo>
                <a:cubicBezTo>
                  <a:pt x="972165" y="1398225"/>
                  <a:pt x="975096" y="1396253"/>
                  <a:pt x="979748" y="1392552"/>
                </a:cubicBezTo>
                <a:lnTo>
                  <a:pt x="981899" y="1389472"/>
                </a:lnTo>
                <a:lnTo>
                  <a:pt x="971939" y="1380277"/>
                </a:lnTo>
                <a:lnTo>
                  <a:pt x="967266" y="1362301"/>
                </a:lnTo>
                <a:lnTo>
                  <a:pt x="972787" y="1353724"/>
                </a:lnTo>
                <a:cubicBezTo>
                  <a:pt x="977994" y="1343025"/>
                  <a:pt x="992953" y="1310255"/>
                  <a:pt x="998508" y="1298096"/>
                </a:cubicBezTo>
                <a:lnTo>
                  <a:pt x="1006106" y="1280779"/>
                </a:lnTo>
                <a:cubicBezTo>
                  <a:pt x="1025100" y="1273619"/>
                  <a:pt x="998592" y="1245295"/>
                  <a:pt x="1020323" y="1245070"/>
                </a:cubicBezTo>
                <a:cubicBezTo>
                  <a:pt x="1004049" y="1231422"/>
                  <a:pt x="1023056" y="1158668"/>
                  <a:pt x="1018703" y="1136243"/>
                </a:cubicBezTo>
                <a:cubicBezTo>
                  <a:pt x="1027802" y="1131932"/>
                  <a:pt x="1009970" y="1096766"/>
                  <a:pt x="1003227" y="1087871"/>
                </a:cubicBezTo>
                <a:cubicBezTo>
                  <a:pt x="986353" y="1016002"/>
                  <a:pt x="1003326" y="973017"/>
                  <a:pt x="993583" y="953981"/>
                </a:cubicBezTo>
                <a:cubicBezTo>
                  <a:pt x="984298" y="902802"/>
                  <a:pt x="951637" y="819295"/>
                  <a:pt x="947513" y="780789"/>
                </a:cubicBezTo>
                <a:cubicBezTo>
                  <a:pt x="961529" y="775687"/>
                  <a:pt x="934028" y="736917"/>
                  <a:pt x="956597" y="737844"/>
                </a:cubicBezTo>
                <a:cubicBezTo>
                  <a:pt x="964946" y="732904"/>
                  <a:pt x="962735" y="723118"/>
                  <a:pt x="953453" y="719310"/>
                </a:cubicBezTo>
                <a:cubicBezTo>
                  <a:pt x="952811" y="707398"/>
                  <a:pt x="962165" y="699178"/>
                  <a:pt x="945984" y="688799"/>
                </a:cubicBezTo>
                <a:cubicBezTo>
                  <a:pt x="944592" y="672463"/>
                  <a:pt x="961288" y="589385"/>
                  <a:pt x="937297" y="578451"/>
                </a:cubicBezTo>
                <a:cubicBezTo>
                  <a:pt x="940038" y="526126"/>
                  <a:pt x="928538" y="544746"/>
                  <a:pt x="927095" y="511850"/>
                </a:cubicBezTo>
                <a:cubicBezTo>
                  <a:pt x="947123" y="451202"/>
                  <a:pt x="906912" y="418089"/>
                  <a:pt x="908473" y="390963"/>
                </a:cubicBezTo>
                <a:cubicBezTo>
                  <a:pt x="878136" y="336637"/>
                  <a:pt x="895159" y="309444"/>
                  <a:pt x="887587" y="264798"/>
                </a:cubicBezTo>
                <a:cubicBezTo>
                  <a:pt x="890161" y="243675"/>
                  <a:pt x="866492" y="236950"/>
                  <a:pt x="877168" y="209019"/>
                </a:cubicBezTo>
                <a:cubicBezTo>
                  <a:pt x="852104" y="196095"/>
                  <a:pt x="854558" y="141681"/>
                  <a:pt x="847156" y="128347"/>
                </a:cubicBezTo>
                <a:cubicBezTo>
                  <a:pt x="837511" y="108557"/>
                  <a:pt x="860034" y="94824"/>
                  <a:pt x="866468" y="56839"/>
                </a:cubicBezTo>
                <a:cubicBezTo>
                  <a:pt x="861530" y="49929"/>
                  <a:pt x="858144" y="26349"/>
                  <a:pt x="853968" y="426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EB00A0D-F02C-F9D3-1001-09F86973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77303"/>
              </p:ext>
            </p:extLst>
          </p:nvPr>
        </p:nvGraphicFramePr>
        <p:xfrm>
          <a:off x="276359" y="2189527"/>
          <a:ext cx="11639282" cy="3627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1825">
                  <a:extLst>
                    <a:ext uri="{9D8B030D-6E8A-4147-A177-3AD203B41FA5}">
                      <a16:colId xmlns:a16="http://schemas.microsoft.com/office/drawing/2014/main" val="3567630041"/>
                    </a:ext>
                  </a:extLst>
                </a:gridCol>
                <a:gridCol w="2804213">
                  <a:extLst>
                    <a:ext uri="{9D8B030D-6E8A-4147-A177-3AD203B41FA5}">
                      <a16:colId xmlns:a16="http://schemas.microsoft.com/office/drawing/2014/main" val="1363828457"/>
                    </a:ext>
                  </a:extLst>
                </a:gridCol>
                <a:gridCol w="3017299">
                  <a:extLst>
                    <a:ext uri="{9D8B030D-6E8A-4147-A177-3AD203B41FA5}">
                      <a16:colId xmlns:a16="http://schemas.microsoft.com/office/drawing/2014/main" val="1885162833"/>
                    </a:ext>
                  </a:extLst>
                </a:gridCol>
                <a:gridCol w="2415945">
                  <a:extLst>
                    <a:ext uri="{9D8B030D-6E8A-4147-A177-3AD203B41FA5}">
                      <a16:colId xmlns:a16="http://schemas.microsoft.com/office/drawing/2014/main" val="636285605"/>
                    </a:ext>
                  </a:extLst>
                </a:gridCol>
              </a:tblGrid>
              <a:tr h="478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Como colaborador quero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Como gestor de produção quero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3339"/>
                  </a:ext>
                </a:extLst>
              </a:tr>
              <a:tr h="478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Registar horas de entrada e saída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Filtrar pesquisa do tipo de turno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Inserir um colaborador 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Criar um tipo de Turno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1798"/>
                  </a:ext>
                </a:extLst>
              </a:tr>
              <a:tr h="2671069"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colaborador sou capaz de: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colaborador);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ao menu “Colaborador Turnos”;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Registar hora de entrada;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Registar hora de saída;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Verificar cumprimento de horas atribuídas.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ao menu Turno;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Pesquisar pelo tipo de turno.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ao menu “Criar Colaborador”;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Introduzir dados;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Criar colaborador; 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Enviar notificação de criação de Colaborador.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ao menu “Criar tipo de Turno”;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Introduzir dados;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Criar tipo de Turno;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Enviar notificação de criação de tipo de Turno.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4943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36B8AEB1-1550-DAD4-43C4-D9B3E955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45707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 err="1">
                <a:latin typeface="Abadi" panose="020B0604020104020204" pitchFamily="34" charset="0"/>
              </a:rPr>
              <a:t>User</a:t>
            </a:r>
            <a:r>
              <a:rPr lang="pt-PT" sz="3200" b="1" dirty="0">
                <a:latin typeface="Abadi" panose="020B0604020104020204" pitchFamily="34" charset="0"/>
              </a:rPr>
              <a:t> </a:t>
            </a:r>
            <a:r>
              <a:rPr lang="pt-PT" sz="3200" b="1" dirty="0" err="1">
                <a:latin typeface="Abadi" panose="020B0604020104020204" pitchFamily="34" charset="0"/>
              </a:rPr>
              <a:t>stories</a:t>
            </a:r>
            <a:endParaRPr lang="pt-PT" sz="3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EF255-9716-4672-A507-BBDEB22D8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D9BB9C-68E5-421A-8259-6441825C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4254" y="0"/>
            <a:ext cx="6867747" cy="6858000"/>
          </a:xfrm>
          <a:custGeom>
            <a:avLst/>
            <a:gdLst>
              <a:gd name="connsiteX0" fmla="*/ 852942 w 6867747"/>
              <a:gd name="connsiteY0" fmla="*/ 0 h 6858000"/>
              <a:gd name="connsiteX1" fmla="*/ 6867747 w 6867747"/>
              <a:gd name="connsiteY1" fmla="*/ 0 h 6858000"/>
              <a:gd name="connsiteX2" fmla="*/ 6867747 w 6867747"/>
              <a:gd name="connsiteY2" fmla="*/ 6858000 h 6858000"/>
              <a:gd name="connsiteX3" fmla="*/ 0 w 6867747"/>
              <a:gd name="connsiteY3" fmla="*/ 6858000 h 6858000"/>
              <a:gd name="connsiteX4" fmla="*/ 19162 w 6867747"/>
              <a:gd name="connsiteY4" fmla="*/ 6808678 h 6858000"/>
              <a:gd name="connsiteX5" fmla="*/ 89751 w 6867747"/>
              <a:gd name="connsiteY5" fmla="*/ 6556817 h 6858000"/>
              <a:gd name="connsiteX6" fmla="*/ 121212 w 6867747"/>
              <a:gd name="connsiteY6" fmla="*/ 6365923 h 6858000"/>
              <a:gd name="connsiteX7" fmla="*/ 137966 w 6867747"/>
              <a:gd name="connsiteY7" fmla="*/ 6324024 h 6858000"/>
              <a:gd name="connsiteX8" fmla="*/ 144712 w 6867747"/>
              <a:gd name="connsiteY8" fmla="*/ 6315437 h 6858000"/>
              <a:gd name="connsiteX9" fmla="*/ 144564 w 6867747"/>
              <a:gd name="connsiteY9" fmla="*/ 6313967 h 6858000"/>
              <a:gd name="connsiteX10" fmla="*/ 156544 w 6867747"/>
              <a:gd name="connsiteY10" fmla="*/ 6293675 h 6858000"/>
              <a:gd name="connsiteX11" fmla="*/ 166079 w 6867747"/>
              <a:gd name="connsiteY11" fmla="*/ 6279721 h 6858000"/>
              <a:gd name="connsiteX12" fmla="*/ 166315 w 6867747"/>
              <a:gd name="connsiteY12" fmla="*/ 6276449 h 6858000"/>
              <a:gd name="connsiteX13" fmla="*/ 177719 w 6867747"/>
              <a:gd name="connsiteY13" fmla="*/ 6253754 h 6858000"/>
              <a:gd name="connsiteX14" fmla="*/ 177887 w 6867747"/>
              <a:gd name="connsiteY14" fmla="*/ 6246162 h 6858000"/>
              <a:gd name="connsiteX15" fmla="*/ 179881 w 6867747"/>
              <a:gd name="connsiteY15" fmla="*/ 6232365 h 6858000"/>
              <a:gd name="connsiteX16" fmla="*/ 175396 w 6867747"/>
              <a:gd name="connsiteY16" fmla="*/ 6196671 h 6858000"/>
              <a:gd name="connsiteX17" fmla="*/ 189898 w 6867747"/>
              <a:gd name="connsiteY17" fmla="*/ 6168799 h 6858000"/>
              <a:gd name="connsiteX18" fmla="*/ 189778 w 6867747"/>
              <a:gd name="connsiteY18" fmla="*/ 6168628 h 6858000"/>
              <a:gd name="connsiteX19" fmla="*/ 191668 w 6867747"/>
              <a:gd name="connsiteY19" fmla="*/ 6163393 h 6858000"/>
              <a:gd name="connsiteX20" fmla="*/ 193729 w 6867747"/>
              <a:gd name="connsiteY20" fmla="*/ 6160011 h 6858000"/>
              <a:gd name="connsiteX21" fmla="*/ 197806 w 6867747"/>
              <a:gd name="connsiteY21" fmla="*/ 6150658 h 6858000"/>
              <a:gd name="connsiteX22" fmla="*/ 198123 w 6867747"/>
              <a:gd name="connsiteY22" fmla="*/ 6146938 h 6858000"/>
              <a:gd name="connsiteX23" fmla="*/ 187864 w 6867747"/>
              <a:gd name="connsiteY23" fmla="*/ 6114000 h 6858000"/>
              <a:gd name="connsiteX24" fmla="*/ 194010 w 6867747"/>
              <a:gd name="connsiteY24" fmla="*/ 6049043 h 6858000"/>
              <a:gd name="connsiteX25" fmla="*/ 202503 w 6867747"/>
              <a:gd name="connsiteY25" fmla="*/ 5984417 h 6858000"/>
              <a:gd name="connsiteX26" fmla="*/ 209160 w 6867747"/>
              <a:gd name="connsiteY26" fmla="*/ 5919558 h 6858000"/>
              <a:gd name="connsiteX27" fmla="*/ 205568 w 6867747"/>
              <a:gd name="connsiteY27" fmla="*/ 5898749 h 6858000"/>
              <a:gd name="connsiteX28" fmla="*/ 205107 w 6867747"/>
              <a:gd name="connsiteY28" fmla="*/ 5895339 h 6858000"/>
              <a:gd name="connsiteX29" fmla="*/ 208773 w 6867747"/>
              <a:gd name="connsiteY29" fmla="*/ 5881814 h 6858000"/>
              <a:gd name="connsiteX30" fmla="*/ 209626 w 6867747"/>
              <a:gd name="connsiteY30" fmla="*/ 5876483 h 6858000"/>
              <a:gd name="connsiteX31" fmla="*/ 209462 w 6867747"/>
              <a:gd name="connsiteY31" fmla="*/ 5876376 h 6858000"/>
              <a:gd name="connsiteX32" fmla="*/ 210620 w 6867747"/>
              <a:gd name="connsiteY32" fmla="*/ 5871336 h 6858000"/>
              <a:gd name="connsiteX33" fmla="*/ 218602 w 6867747"/>
              <a:gd name="connsiteY33" fmla="*/ 5846382 h 6858000"/>
              <a:gd name="connsiteX34" fmla="*/ 206317 w 6867747"/>
              <a:gd name="connsiteY34" fmla="*/ 5816391 h 6858000"/>
              <a:gd name="connsiteX35" fmla="*/ 205449 w 6867747"/>
              <a:gd name="connsiteY35" fmla="*/ 5803435 h 6858000"/>
              <a:gd name="connsiteX36" fmla="*/ 204002 w 6867747"/>
              <a:gd name="connsiteY36" fmla="*/ 5796644 h 6858000"/>
              <a:gd name="connsiteX37" fmla="*/ 203276 w 6867747"/>
              <a:gd name="connsiteY37" fmla="*/ 5796307 h 6858000"/>
              <a:gd name="connsiteX38" fmla="*/ 217515 w 6867747"/>
              <a:gd name="connsiteY38" fmla="*/ 5753538 h 6858000"/>
              <a:gd name="connsiteX39" fmla="*/ 225650 w 6867747"/>
              <a:gd name="connsiteY39" fmla="*/ 5731182 h 6858000"/>
              <a:gd name="connsiteX40" fmla="*/ 225180 w 6867747"/>
              <a:gd name="connsiteY40" fmla="*/ 5729935 h 6858000"/>
              <a:gd name="connsiteX41" fmla="*/ 230367 w 6867747"/>
              <a:gd name="connsiteY41" fmla="*/ 5719859 h 6858000"/>
              <a:gd name="connsiteX42" fmla="*/ 238249 w 6867747"/>
              <a:gd name="connsiteY42" fmla="*/ 5710958 h 6858000"/>
              <a:gd name="connsiteX43" fmla="*/ 244638 w 6867747"/>
              <a:gd name="connsiteY43" fmla="*/ 5639080 h 6858000"/>
              <a:gd name="connsiteX44" fmla="*/ 275291 w 6867747"/>
              <a:gd name="connsiteY44" fmla="*/ 5539714 h 6858000"/>
              <a:gd name="connsiteX45" fmla="*/ 290236 w 6867747"/>
              <a:gd name="connsiteY45" fmla="*/ 5460080 h 6858000"/>
              <a:gd name="connsiteX46" fmla="*/ 302692 w 6867747"/>
              <a:gd name="connsiteY46" fmla="*/ 5357801 h 6858000"/>
              <a:gd name="connsiteX47" fmla="*/ 314830 w 6867747"/>
              <a:gd name="connsiteY47" fmla="*/ 5286259 h 6858000"/>
              <a:gd name="connsiteX48" fmla="*/ 329877 w 6867747"/>
              <a:gd name="connsiteY48" fmla="*/ 5254919 h 6858000"/>
              <a:gd name="connsiteX49" fmla="*/ 326641 w 6867747"/>
              <a:gd name="connsiteY49" fmla="*/ 5243156 h 6858000"/>
              <a:gd name="connsiteX50" fmla="*/ 325923 w 6867747"/>
              <a:gd name="connsiteY50" fmla="*/ 5241150 h 6858000"/>
              <a:gd name="connsiteX51" fmla="*/ 326545 w 6867747"/>
              <a:gd name="connsiteY51" fmla="*/ 5232660 h 6858000"/>
              <a:gd name="connsiteX52" fmla="*/ 322347 w 6867747"/>
              <a:gd name="connsiteY52" fmla="*/ 5230835 h 6858000"/>
              <a:gd name="connsiteX53" fmla="*/ 322517 w 6867747"/>
              <a:gd name="connsiteY53" fmla="*/ 5202682 h 6858000"/>
              <a:gd name="connsiteX54" fmla="*/ 338621 w 6867747"/>
              <a:gd name="connsiteY54" fmla="*/ 5127114 h 6858000"/>
              <a:gd name="connsiteX55" fmla="*/ 345476 w 6867747"/>
              <a:gd name="connsiteY55" fmla="*/ 5082216 h 6858000"/>
              <a:gd name="connsiteX56" fmla="*/ 343718 w 6867747"/>
              <a:gd name="connsiteY56" fmla="*/ 5065655 h 6858000"/>
              <a:gd name="connsiteX57" fmla="*/ 344198 w 6867747"/>
              <a:gd name="connsiteY57" fmla="*/ 5042193 h 6858000"/>
              <a:gd name="connsiteX58" fmla="*/ 345256 w 6867747"/>
              <a:gd name="connsiteY58" fmla="*/ 4962325 h 6858000"/>
              <a:gd name="connsiteX59" fmla="*/ 350012 w 6867747"/>
              <a:gd name="connsiteY59" fmla="*/ 4936482 h 6858000"/>
              <a:gd name="connsiteX60" fmla="*/ 351027 w 6867747"/>
              <a:gd name="connsiteY60" fmla="*/ 4932769 h 6858000"/>
              <a:gd name="connsiteX61" fmla="*/ 364560 w 6867747"/>
              <a:gd name="connsiteY61" fmla="*/ 4902664 h 6858000"/>
              <a:gd name="connsiteX62" fmla="*/ 361827 w 6867747"/>
              <a:gd name="connsiteY62" fmla="*/ 4899400 h 6858000"/>
              <a:gd name="connsiteX63" fmla="*/ 360535 w 6867747"/>
              <a:gd name="connsiteY63" fmla="*/ 4889332 h 6858000"/>
              <a:gd name="connsiteX64" fmla="*/ 366395 w 6867747"/>
              <a:gd name="connsiteY64" fmla="*/ 4881505 h 6858000"/>
              <a:gd name="connsiteX65" fmla="*/ 382165 w 6867747"/>
              <a:gd name="connsiteY65" fmla="*/ 4843514 h 6858000"/>
              <a:gd name="connsiteX66" fmla="*/ 401352 w 6867747"/>
              <a:gd name="connsiteY66" fmla="*/ 4787491 h 6858000"/>
              <a:gd name="connsiteX67" fmla="*/ 407390 w 6867747"/>
              <a:gd name="connsiteY67" fmla="*/ 4779386 h 6858000"/>
              <a:gd name="connsiteX68" fmla="*/ 412104 w 6867747"/>
              <a:gd name="connsiteY68" fmla="*/ 4764669 h 6858000"/>
              <a:gd name="connsiteX69" fmla="*/ 416447 w 6867747"/>
              <a:gd name="connsiteY69" fmla="*/ 4716754 h 6858000"/>
              <a:gd name="connsiteX70" fmla="*/ 409772 w 6867747"/>
              <a:gd name="connsiteY70" fmla="*/ 4706060 h 6858000"/>
              <a:gd name="connsiteX71" fmla="*/ 408469 w 6867747"/>
              <a:gd name="connsiteY71" fmla="*/ 4704268 h 6858000"/>
              <a:gd name="connsiteX72" fmla="*/ 406548 w 6867747"/>
              <a:gd name="connsiteY72" fmla="*/ 4695979 h 6858000"/>
              <a:gd name="connsiteX73" fmla="*/ 401892 w 6867747"/>
              <a:gd name="connsiteY73" fmla="*/ 4695035 h 6858000"/>
              <a:gd name="connsiteX74" fmla="*/ 393659 w 6867747"/>
              <a:gd name="connsiteY74" fmla="*/ 4667914 h 6858000"/>
              <a:gd name="connsiteX75" fmla="*/ 386900 w 6867747"/>
              <a:gd name="connsiteY75" fmla="*/ 4592102 h 6858000"/>
              <a:gd name="connsiteX76" fmla="*/ 380228 w 6867747"/>
              <a:gd name="connsiteY76" fmla="*/ 4547582 h 6858000"/>
              <a:gd name="connsiteX77" fmla="*/ 373568 w 6867747"/>
              <a:gd name="connsiteY77" fmla="*/ 4531985 h 6858000"/>
              <a:gd name="connsiteX78" fmla="*/ 367040 w 6867747"/>
              <a:gd name="connsiteY78" fmla="*/ 4509319 h 6858000"/>
              <a:gd name="connsiteX79" fmla="*/ 352321 w 6867747"/>
              <a:gd name="connsiteY79" fmla="*/ 4470335 h 6858000"/>
              <a:gd name="connsiteX80" fmla="*/ 344260 w 6867747"/>
              <a:gd name="connsiteY80" fmla="*/ 4432272 h 6858000"/>
              <a:gd name="connsiteX81" fmla="*/ 341212 w 6867747"/>
              <a:gd name="connsiteY81" fmla="*/ 4406487 h 6858000"/>
              <a:gd name="connsiteX82" fmla="*/ 341100 w 6867747"/>
              <a:gd name="connsiteY82" fmla="*/ 4402721 h 6858000"/>
              <a:gd name="connsiteX83" fmla="*/ 345379 w 6867747"/>
              <a:gd name="connsiteY83" fmla="*/ 4371145 h 6858000"/>
              <a:gd name="connsiteX84" fmla="*/ 341727 w 6867747"/>
              <a:gd name="connsiteY84" fmla="*/ 4368531 h 6858000"/>
              <a:gd name="connsiteX85" fmla="*/ 337460 w 6867747"/>
              <a:gd name="connsiteY85" fmla="*/ 4359094 h 6858000"/>
              <a:gd name="connsiteX86" fmla="*/ 340864 w 6867747"/>
              <a:gd name="connsiteY86" fmla="*/ 4350433 h 6858000"/>
              <a:gd name="connsiteX87" fmla="*/ 347074 w 6867747"/>
              <a:gd name="connsiteY87" fmla="*/ 4253237 h 6858000"/>
              <a:gd name="connsiteX88" fmla="*/ 350573 w 6867747"/>
              <a:gd name="connsiteY88" fmla="*/ 4244274 h 6858000"/>
              <a:gd name="connsiteX89" fmla="*/ 351041 w 6867747"/>
              <a:gd name="connsiteY89" fmla="*/ 4213381 h 6858000"/>
              <a:gd name="connsiteX90" fmla="*/ 356144 w 6867747"/>
              <a:gd name="connsiteY90" fmla="*/ 4188262 h 6858000"/>
              <a:gd name="connsiteX91" fmla="*/ 354190 w 6867747"/>
              <a:gd name="connsiteY91" fmla="*/ 4157037 h 6858000"/>
              <a:gd name="connsiteX92" fmla="*/ 351418 w 6867747"/>
              <a:gd name="connsiteY92" fmla="*/ 4155037 h 6858000"/>
              <a:gd name="connsiteX93" fmla="*/ 351730 w 6867747"/>
              <a:gd name="connsiteY93" fmla="*/ 4146288 h 6858000"/>
              <a:gd name="connsiteX94" fmla="*/ 353412 w 6867747"/>
              <a:gd name="connsiteY94" fmla="*/ 4130460 h 6858000"/>
              <a:gd name="connsiteX95" fmla="*/ 431469 w 6867747"/>
              <a:gd name="connsiteY95" fmla="*/ 4015196 h 6858000"/>
              <a:gd name="connsiteX96" fmla="*/ 406736 w 6867747"/>
              <a:gd name="connsiteY96" fmla="*/ 3838750 h 6858000"/>
              <a:gd name="connsiteX97" fmla="*/ 447850 w 6867747"/>
              <a:gd name="connsiteY97" fmla="*/ 3353432 h 6858000"/>
              <a:gd name="connsiteX98" fmla="*/ 450727 w 6867747"/>
              <a:gd name="connsiteY98" fmla="*/ 3344851 h 6858000"/>
              <a:gd name="connsiteX99" fmla="*/ 455047 w 6867747"/>
              <a:gd name="connsiteY99" fmla="*/ 3265072 h 6858000"/>
              <a:gd name="connsiteX100" fmla="*/ 447859 w 6867747"/>
              <a:gd name="connsiteY100" fmla="*/ 3215352 h 6858000"/>
              <a:gd name="connsiteX101" fmla="*/ 477933 w 6867747"/>
              <a:gd name="connsiteY101" fmla="*/ 3212397 h 6858000"/>
              <a:gd name="connsiteX102" fmla="*/ 470288 w 6867747"/>
              <a:gd name="connsiteY102" fmla="*/ 3100033 h 6858000"/>
              <a:gd name="connsiteX103" fmla="*/ 470405 w 6867747"/>
              <a:gd name="connsiteY103" fmla="*/ 3096660 h 6858000"/>
              <a:gd name="connsiteX104" fmla="*/ 489937 w 6867747"/>
              <a:gd name="connsiteY104" fmla="*/ 3066087 h 6858000"/>
              <a:gd name="connsiteX105" fmla="*/ 489741 w 6867747"/>
              <a:gd name="connsiteY105" fmla="*/ 3064508 h 6858000"/>
              <a:gd name="connsiteX106" fmla="*/ 495939 w 6867747"/>
              <a:gd name="connsiteY106" fmla="*/ 3057178 h 6858000"/>
              <a:gd name="connsiteX107" fmla="*/ 504266 w 6867747"/>
              <a:gd name="connsiteY107" fmla="*/ 3052688 h 6858000"/>
              <a:gd name="connsiteX108" fmla="*/ 531647 w 6867747"/>
              <a:gd name="connsiteY108" fmla="*/ 2957817 h 6858000"/>
              <a:gd name="connsiteX109" fmla="*/ 565253 w 6867747"/>
              <a:gd name="connsiteY109" fmla="*/ 2888889 h 6858000"/>
              <a:gd name="connsiteX110" fmla="*/ 613018 w 6867747"/>
              <a:gd name="connsiteY110" fmla="*/ 2844947 h 6858000"/>
              <a:gd name="connsiteX111" fmla="*/ 636625 w 6867747"/>
              <a:gd name="connsiteY111" fmla="*/ 2692352 h 6858000"/>
              <a:gd name="connsiteX112" fmla="*/ 642706 w 6867747"/>
              <a:gd name="connsiteY112" fmla="*/ 2657909 h 6858000"/>
              <a:gd name="connsiteX113" fmla="*/ 661042 w 6867747"/>
              <a:gd name="connsiteY113" fmla="*/ 2634444 h 6858000"/>
              <a:gd name="connsiteX114" fmla="*/ 660246 w 6867747"/>
              <a:gd name="connsiteY114" fmla="*/ 2620280 h 6858000"/>
              <a:gd name="connsiteX115" fmla="*/ 659967 w 6867747"/>
              <a:gd name="connsiteY115" fmla="*/ 2617761 h 6858000"/>
              <a:gd name="connsiteX116" fmla="*/ 661947 w 6867747"/>
              <a:gd name="connsiteY116" fmla="*/ 2609321 h 6858000"/>
              <a:gd name="connsiteX117" fmla="*/ 658633 w 6867747"/>
              <a:gd name="connsiteY117" fmla="*/ 2604895 h 6858000"/>
              <a:gd name="connsiteX118" fmla="*/ 658838 w 6867747"/>
              <a:gd name="connsiteY118" fmla="*/ 2590728 h 6858000"/>
              <a:gd name="connsiteX119" fmla="*/ 663567 w 6867747"/>
              <a:gd name="connsiteY119" fmla="*/ 2575761 h 6858000"/>
              <a:gd name="connsiteX120" fmla="*/ 690342 w 6867747"/>
              <a:gd name="connsiteY120" fmla="*/ 2507014 h 6858000"/>
              <a:gd name="connsiteX121" fmla="*/ 703905 w 6867747"/>
              <a:gd name="connsiteY121" fmla="*/ 2464532 h 6858000"/>
              <a:gd name="connsiteX122" fmla="*/ 705204 w 6867747"/>
              <a:gd name="connsiteY122" fmla="*/ 2446270 h 6858000"/>
              <a:gd name="connsiteX123" fmla="*/ 709609 w 6867747"/>
              <a:gd name="connsiteY123" fmla="*/ 2422198 h 6858000"/>
              <a:gd name="connsiteX124" fmla="*/ 714399 w 6867747"/>
              <a:gd name="connsiteY124" fmla="*/ 2378069 h 6858000"/>
              <a:gd name="connsiteX125" fmla="*/ 726024 w 6867747"/>
              <a:gd name="connsiteY125" fmla="*/ 2321640 h 6858000"/>
              <a:gd name="connsiteX126" fmla="*/ 750948 w 6867747"/>
              <a:gd name="connsiteY126" fmla="*/ 2289605 h 6858000"/>
              <a:gd name="connsiteX127" fmla="*/ 749140 w 6867747"/>
              <a:gd name="connsiteY127" fmla="*/ 2284567 h 6858000"/>
              <a:gd name="connsiteX128" fmla="*/ 758316 w 6867747"/>
              <a:gd name="connsiteY128" fmla="*/ 2258036 h 6858000"/>
              <a:gd name="connsiteX129" fmla="*/ 810249 w 6867747"/>
              <a:gd name="connsiteY129" fmla="*/ 2176182 h 6858000"/>
              <a:gd name="connsiteX130" fmla="*/ 827632 w 6867747"/>
              <a:gd name="connsiteY130" fmla="*/ 2124027 h 6858000"/>
              <a:gd name="connsiteX131" fmla="*/ 830609 w 6867747"/>
              <a:gd name="connsiteY131" fmla="*/ 2103731 h 6858000"/>
              <a:gd name="connsiteX132" fmla="*/ 835797 w 6867747"/>
              <a:gd name="connsiteY132" fmla="*/ 2069833 h 6858000"/>
              <a:gd name="connsiteX133" fmla="*/ 851164 w 6867747"/>
              <a:gd name="connsiteY133" fmla="*/ 2013010 h 6858000"/>
              <a:gd name="connsiteX134" fmla="*/ 855836 w 6867747"/>
              <a:gd name="connsiteY134" fmla="*/ 1982709 h 6858000"/>
              <a:gd name="connsiteX135" fmla="*/ 861808 w 6867747"/>
              <a:gd name="connsiteY135" fmla="*/ 1936120 h 6858000"/>
              <a:gd name="connsiteX136" fmla="*/ 865640 w 6867747"/>
              <a:gd name="connsiteY136" fmla="*/ 1929891 h 6858000"/>
              <a:gd name="connsiteX137" fmla="*/ 856052 w 6867747"/>
              <a:gd name="connsiteY137" fmla="*/ 1902274 h 6858000"/>
              <a:gd name="connsiteX138" fmla="*/ 864747 w 6867747"/>
              <a:gd name="connsiteY138" fmla="*/ 1825108 h 6858000"/>
              <a:gd name="connsiteX139" fmla="*/ 863712 w 6867747"/>
              <a:gd name="connsiteY139" fmla="*/ 1811248 h 6858000"/>
              <a:gd name="connsiteX140" fmla="*/ 870174 w 6867747"/>
              <a:gd name="connsiteY140" fmla="*/ 1794977 h 6858000"/>
              <a:gd name="connsiteX141" fmla="*/ 880596 w 6867747"/>
              <a:gd name="connsiteY141" fmla="*/ 1760370 h 6858000"/>
              <a:gd name="connsiteX142" fmla="*/ 892320 w 6867747"/>
              <a:gd name="connsiteY142" fmla="*/ 1738522 h 6858000"/>
              <a:gd name="connsiteX143" fmla="*/ 888310 w 6867747"/>
              <a:gd name="connsiteY143" fmla="*/ 1732056 h 6858000"/>
              <a:gd name="connsiteX144" fmla="*/ 887778 w 6867747"/>
              <a:gd name="connsiteY144" fmla="*/ 1717729 h 6858000"/>
              <a:gd name="connsiteX145" fmla="*/ 898619 w 6867747"/>
              <a:gd name="connsiteY145" fmla="*/ 1659032 h 6858000"/>
              <a:gd name="connsiteX146" fmla="*/ 898637 w 6867747"/>
              <a:gd name="connsiteY146" fmla="*/ 1648202 h 6858000"/>
              <a:gd name="connsiteX147" fmla="*/ 904364 w 6867747"/>
              <a:gd name="connsiteY147" fmla="*/ 1636338 h 6858000"/>
              <a:gd name="connsiteX148" fmla="*/ 905317 w 6867747"/>
              <a:gd name="connsiteY148" fmla="*/ 1634425 h 6858000"/>
              <a:gd name="connsiteX149" fmla="*/ 905280 w 6867747"/>
              <a:gd name="connsiteY149" fmla="*/ 1634082 h 6858000"/>
              <a:gd name="connsiteX150" fmla="*/ 905907 w 6867747"/>
              <a:gd name="connsiteY150" fmla="*/ 1633238 h 6858000"/>
              <a:gd name="connsiteX151" fmla="*/ 909793 w 6867747"/>
              <a:gd name="connsiteY151" fmla="*/ 1625433 h 6858000"/>
              <a:gd name="connsiteX152" fmla="*/ 909729 w 6867747"/>
              <a:gd name="connsiteY152" fmla="*/ 1621924 h 6858000"/>
              <a:gd name="connsiteX153" fmla="*/ 928158 w 6867747"/>
              <a:gd name="connsiteY153" fmla="*/ 1573467 h 6858000"/>
              <a:gd name="connsiteX154" fmla="*/ 936616 w 6867747"/>
              <a:gd name="connsiteY154" fmla="*/ 1550997 h 6858000"/>
              <a:gd name="connsiteX155" fmla="*/ 936558 w 6867747"/>
              <a:gd name="connsiteY155" fmla="*/ 1544535 h 6858000"/>
              <a:gd name="connsiteX156" fmla="*/ 946384 w 6867747"/>
              <a:gd name="connsiteY156" fmla="*/ 1522340 h 6858000"/>
              <a:gd name="connsiteX157" fmla="*/ 947725 w 6867747"/>
              <a:gd name="connsiteY157" fmla="*/ 1511069 h 6858000"/>
              <a:gd name="connsiteX158" fmla="*/ 959088 w 6867747"/>
              <a:gd name="connsiteY158" fmla="*/ 1453138 h 6858000"/>
              <a:gd name="connsiteX159" fmla="*/ 956379 w 6867747"/>
              <a:gd name="connsiteY159" fmla="*/ 1438964 h 6858000"/>
              <a:gd name="connsiteX160" fmla="*/ 977047 w 6867747"/>
              <a:gd name="connsiteY160" fmla="*/ 1400821 h 6858000"/>
              <a:gd name="connsiteX161" fmla="*/ 979748 w 6867747"/>
              <a:gd name="connsiteY161" fmla="*/ 1392552 h 6858000"/>
              <a:gd name="connsiteX162" fmla="*/ 981899 w 6867747"/>
              <a:gd name="connsiteY162" fmla="*/ 1389472 h 6858000"/>
              <a:gd name="connsiteX163" fmla="*/ 971939 w 6867747"/>
              <a:gd name="connsiteY163" fmla="*/ 1380277 h 6858000"/>
              <a:gd name="connsiteX164" fmla="*/ 967266 w 6867747"/>
              <a:gd name="connsiteY164" fmla="*/ 1362301 h 6858000"/>
              <a:gd name="connsiteX165" fmla="*/ 972787 w 6867747"/>
              <a:gd name="connsiteY165" fmla="*/ 1353724 h 6858000"/>
              <a:gd name="connsiteX166" fmla="*/ 998508 w 6867747"/>
              <a:gd name="connsiteY166" fmla="*/ 1298096 h 6858000"/>
              <a:gd name="connsiteX167" fmla="*/ 1006106 w 6867747"/>
              <a:gd name="connsiteY167" fmla="*/ 1280779 h 6858000"/>
              <a:gd name="connsiteX168" fmla="*/ 1020323 w 6867747"/>
              <a:gd name="connsiteY168" fmla="*/ 1245070 h 6858000"/>
              <a:gd name="connsiteX169" fmla="*/ 1018703 w 6867747"/>
              <a:gd name="connsiteY169" fmla="*/ 1136243 h 6858000"/>
              <a:gd name="connsiteX170" fmla="*/ 1003227 w 6867747"/>
              <a:gd name="connsiteY170" fmla="*/ 1087871 h 6858000"/>
              <a:gd name="connsiteX171" fmla="*/ 993583 w 6867747"/>
              <a:gd name="connsiteY171" fmla="*/ 953981 h 6858000"/>
              <a:gd name="connsiteX172" fmla="*/ 947513 w 6867747"/>
              <a:gd name="connsiteY172" fmla="*/ 780789 h 6858000"/>
              <a:gd name="connsiteX173" fmla="*/ 956597 w 6867747"/>
              <a:gd name="connsiteY173" fmla="*/ 737844 h 6858000"/>
              <a:gd name="connsiteX174" fmla="*/ 953453 w 6867747"/>
              <a:gd name="connsiteY174" fmla="*/ 719310 h 6858000"/>
              <a:gd name="connsiteX175" fmla="*/ 945984 w 6867747"/>
              <a:gd name="connsiteY175" fmla="*/ 688799 h 6858000"/>
              <a:gd name="connsiteX176" fmla="*/ 937297 w 6867747"/>
              <a:gd name="connsiteY176" fmla="*/ 578451 h 6858000"/>
              <a:gd name="connsiteX177" fmla="*/ 927095 w 6867747"/>
              <a:gd name="connsiteY177" fmla="*/ 511850 h 6858000"/>
              <a:gd name="connsiteX178" fmla="*/ 908473 w 6867747"/>
              <a:gd name="connsiteY178" fmla="*/ 390963 h 6858000"/>
              <a:gd name="connsiteX179" fmla="*/ 887587 w 6867747"/>
              <a:gd name="connsiteY179" fmla="*/ 264798 h 6858000"/>
              <a:gd name="connsiteX180" fmla="*/ 877168 w 6867747"/>
              <a:gd name="connsiteY180" fmla="*/ 209019 h 6858000"/>
              <a:gd name="connsiteX181" fmla="*/ 847156 w 6867747"/>
              <a:gd name="connsiteY181" fmla="*/ 128347 h 6858000"/>
              <a:gd name="connsiteX182" fmla="*/ 866468 w 6867747"/>
              <a:gd name="connsiteY182" fmla="*/ 56839 h 6858000"/>
              <a:gd name="connsiteX183" fmla="*/ 853968 w 6867747"/>
              <a:gd name="connsiteY183" fmla="*/ 42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867747" h="6858000">
                <a:moveTo>
                  <a:pt x="852942" y="0"/>
                </a:moveTo>
                <a:lnTo>
                  <a:pt x="6867747" y="0"/>
                </a:lnTo>
                <a:lnTo>
                  <a:pt x="6867747" y="6858000"/>
                </a:lnTo>
                <a:lnTo>
                  <a:pt x="0" y="6858000"/>
                </a:lnTo>
                <a:lnTo>
                  <a:pt x="19162" y="6808678"/>
                </a:lnTo>
                <a:cubicBezTo>
                  <a:pt x="42746" y="6744075"/>
                  <a:pt x="66292" y="6665926"/>
                  <a:pt x="89751" y="6556817"/>
                </a:cubicBezTo>
                <a:lnTo>
                  <a:pt x="121212" y="6365923"/>
                </a:lnTo>
                <a:cubicBezTo>
                  <a:pt x="124533" y="6364381"/>
                  <a:pt x="135330" y="6326672"/>
                  <a:pt x="137966" y="6324024"/>
                </a:cubicBezTo>
                <a:lnTo>
                  <a:pt x="144712" y="6315437"/>
                </a:lnTo>
                <a:lnTo>
                  <a:pt x="144564" y="6313967"/>
                </a:lnTo>
                <a:lnTo>
                  <a:pt x="156544" y="6293675"/>
                </a:lnTo>
                <a:lnTo>
                  <a:pt x="166079" y="6279721"/>
                </a:lnTo>
                <a:lnTo>
                  <a:pt x="166315" y="6276449"/>
                </a:lnTo>
                <a:lnTo>
                  <a:pt x="177719" y="6253754"/>
                </a:lnTo>
                <a:cubicBezTo>
                  <a:pt x="176716" y="6251866"/>
                  <a:pt x="176491" y="6249522"/>
                  <a:pt x="177887" y="6246162"/>
                </a:cubicBezTo>
                <a:cubicBezTo>
                  <a:pt x="164990" y="6246719"/>
                  <a:pt x="174627" y="6242321"/>
                  <a:pt x="179881" y="6232365"/>
                </a:cubicBezTo>
                <a:cubicBezTo>
                  <a:pt x="161021" y="6231012"/>
                  <a:pt x="182443" y="6205503"/>
                  <a:pt x="175396" y="6196671"/>
                </a:cubicBezTo>
                <a:lnTo>
                  <a:pt x="189898" y="6168799"/>
                </a:lnTo>
                <a:lnTo>
                  <a:pt x="189778" y="6168628"/>
                </a:lnTo>
                <a:cubicBezTo>
                  <a:pt x="189887" y="6167421"/>
                  <a:pt x="190447" y="6165775"/>
                  <a:pt x="191668" y="6163393"/>
                </a:cubicBezTo>
                <a:lnTo>
                  <a:pt x="193729" y="6160011"/>
                </a:lnTo>
                <a:lnTo>
                  <a:pt x="197806" y="6150658"/>
                </a:lnTo>
                <a:lnTo>
                  <a:pt x="198123" y="6146938"/>
                </a:lnTo>
                <a:cubicBezTo>
                  <a:pt x="195655" y="6133378"/>
                  <a:pt x="169568" y="6134477"/>
                  <a:pt x="187864" y="6114000"/>
                </a:cubicBezTo>
                <a:cubicBezTo>
                  <a:pt x="191715" y="6088483"/>
                  <a:pt x="180583" y="6073830"/>
                  <a:pt x="194010" y="6049043"/>
                </a:cubicBezTo>
                <a:cubicBezTo>
                  <a:pt x="197559" y="6025162"/>
                  <a:pt x="195099" y="6005205"/>
                  <a:pt x="202503" y="5984417"/>
                </a:cubicBezTo>
                <a:cubicBezTo>
                  <a:pt x="205029" y="5962838"/>
                  <a:pt x="208322" y="5933601"/>
                  <a:pt x="209160" y="5919558"/>
                </a:cubicBezTo>
                <a:lnTo>
                  <a:pt x="205568" y="5898749"/>
                </a:lnTo>
                <a:lnTo>
                  <a:pt x="205107" y="5895339"/>
                </a:lnTo>
                <a:lnTo>
                  <a:pt x="208773" y="5881814"/>
                </a:lnTo>
                <a:cubicBezTo>
                  <a:pt x="209538" y="5879257"/>
                  <a:pt x="209770" y="5877594"/>
                  <a:pt x="209626" y="5876483"/>
                </a:cubicBezTo>
                <a:cubicBezTo>
                  <a:pt x="209571" y="5876447"/>
                  <a:pt x="209517" y="5876412"/>
                  <a:pt x="209462" y="5876376"/>
                </a:cubicBezTo>
                <a:lnTo>
                  <a:pt x="210620" y="5871336"/>
                </a:lnTo>
                <a:cubicBezTo>
                  <a:pt x="212990" y="5862781"/>
                  <a:pt x="215699" y="5854404"/>
                  <a:pt x="218602" y="5846382"/>
                </a:cubicBezTo>
                <a:cubicBezTo>
                  <a:pt x="209383" y="5841128"/>
                  <a:pt x="226229" y="5810703"/>
                  <a:pt x="206317" y="5816391"/>
                </a:cubicBezTo>
                <a:cubicBezTo>
                  <a:pt x="209659" y="5805646"/>
                  <a:pt x="218748" y="5798231"/>
                  <a:pt x="205449" y="5803435"/>
                </a:cubicBezTo>
                <a:cubicBezTo>
                  <a:pt x="206184" y="5799948"/>
                  <a:pt x="205448" y="5797954"/>
                  <a:pt x="204002" y="5796644"/>
                </a:cubicBezTo>
                <a:lnTo>
                  <a:pt x="203276" y="5796307"/>
                </a:lnTo>
                <a:lnTo>
                  <a:pt x="217515" y="5753538"/>
                </a:lnTo>
                <a:lnTo>
                  <a:pt x="225650" y="5731182"/>
                </a:lnTo>
                <a:lnTo>
                  <a:pt x="225180" y="5729935"/>
                </a:lnTo>
                <a:lnTo>
                  <a:pt x="230367" y="5719859"/>
                </a:lnTo>
                <a:cubicBezTo>
                  <a:pt x="232545" y="5716550"/>
                  <a:pt x="235123" y="5713534"/>
                  <a:pt x="238249" y="5710958"/>
                </a:cubicBezTo>
                <a:cubicBezTo>
                  <a:pt x="228792" y="5680198"/>
                  <a:pt x="241420" y="5674226"/>
                  <a:pt x="244638" y="5639080"/>
                </a:cubicBezTo>
                <a:cubicBezTo>
                  <a:pt x="266034" y="5613340"/>
                  <a:pt x="276103" y="5572454"/>
                  <a:pt x="275291" y="5539714"/>
                </a:cubicBezTo>
                <a:cubicBezTo>
                  <a:pt x="289835" y="5519143"/>
                  <a:pt x="278587" y="5488478"/>
                  <a:pt x="290236" y="5460080"/>
                </a:cubicBezTo>
                <a:cubicBezTo>
                  <a:pt x="296750" y="5423412"/>
                  <a:pt x="297918" y="5392256"/>
                  <a:pt x="302692" y="5357801"/>
                </a:cubicBezTo>
                <a:cubicBezTo>
                  <a:pt x="286945" y="5337531"/>
                  <a:pt x="314623" y="5309439"/>
                  <a:pt x="314830" y="5286259"/>
                </a:cubicBezTo>
                <a:cubicBezTo>
                  <a:pt x="331690" y="5290392"/>
                  <a:pt x="309453" y="5258851"/>
                  <a:pt x="329877" y="5254919"/>
                </a:cubicBezTo>
                <a:cubicBezTo>
                  <a:pt x="329267" y="5250824"/>
                  <a:pt x="328033" y="5246984"/>
                  <a:pt x="326641" y="5243156"/>
                </a:cubicBezTo>
                <a:lnTo>
                  <a:pt x="325923" y="5241150"/>
                </a:lnTo>
                <a:lnTo>
                  <a:pt x="326545" y="5232660"/>
                </a:lnTo>
                <a:lnTo>
                  <a:pt x="322347" y="5230835"/>
                </a:lnTo>
                <a:cubicBezTo>
                  <a:pt x="321676" y="5225841"/>
                  <a:pt x="319804" y="5219969"/>
                  <a:pt x="322517" y="5202682"/>
                </a:cubicBezTo>
                <a:cubicBezTo>
                  <a:pt x="336269" y="5182399"/>
                  <a:pt x="320609" y="5152218"/>
                  <a:pt x="338621" y="5127114"/>
                </a:cubicBezTo>
                <a:cubicBezTo>
                  <a:pt x="343704" y="5117775"/>
                  <a:pt x="350020" y="5088207"/>
                  <a:pt x="345476" y="5082216"/>
                </a:cubicBezTo>
                <a:cubicBezTo>
                  <a:pt x="345612" y="5075970"/>
                  <a:pt x="349293" y="5068928"/>
                  <a:pt x="343718" y="5065655"/>
                </a:cubicBezTo>
                <a:cubicBezTo>
                  <a:pt x="337298" y="5060438"/>
                  <a:pt x="353722" y="5039737"/>
                  <a:pt x="344198" y="5042193"/>
                </a:cubicBezTo>
                <a:lnTo>
                  <a:pt x="345256" y="4962325"/>
                </a:lnTo>
                <a:lnTo>
                  <a:pt x="350012" y="4936482"/>
                </a:lnTo>
                <a:lnTo>
                  <a:pt x="351027" y="4932769"/>
                </a:lnTo>
                <a:lnTo>
                  <a:pt x="364560" y="4902664"/>
                </a:lnTo>
                <a:cubicBezTo>
                  <a:pt x="363497" y="4901803"/>
                  <a:pt x="362576" y="4900706"/>
                  <a:pt x="361827" y="4899400"/>
                </a:cubicBezTo>
                <a:lnTo>
                  <a:pt x="360535" y="4889332"/>
                </a:lnTo>
                <a:lnTo>
                  <a:pt x="366395" y="4881505"/>
                </a:lnTo>
                <a:lnTo>
                  <a:pt x="382165" y="4843514"/>
                </a:lnTo>
                <a:lnTo>
                  <a:pt x="401352" y="4787491"/>
                </a:lnTo>
                <a:lnTo>
                  <a:pt x="407390" y="4779386"/>
                </a:lnTo>
                <a:lnTo>
                  <a:pt x="412104" y="4764669"/>
                </a:lnTo>
                <a:lnTo>
                  <a:pt x="416447" y="4716754"/>
                </a:lnTo>
                <a:cubicBezTo>
                  <a:pt x="414630" y="4712931"/>
                  <a:pt x="412276" y="4709474"/>
                  <a:pt x="409772" y="4706060"/>
                </a:cubicBezTo>
                <a:lnTo>
                  <a:pt x="408469" y="4704268"/>
                </a:lnTo>
                <a:lnTo>
                  <a:pt x="406548" y="4695979"/>
                </a:lnTo>
                <a:lnTo>
                  <a:pt x="401892" y="4695035"/>
                </a:lnTo>
                <a:cubicBezTo>
                  <a:pt x="399743" y="4690356"/>
                  <a:pt x="396159" y="4685069"/>
                  <a:pt x="393659" y="4667914"/>
                </a:cubicBezTo>
                <a:cubicBezTo>
                  <a:pt x="401085" y="4645745"/>
                  <a:pt x="376743" y="4619728"/>
                  <a:pt x="386900" y="4592102"/>
                </a:cubicBezTo>
                <a:cubicBezTo>
                  <a:pt x="389096" y="4582137"/>
                  <a:pt x="386466" y="4552468"/>
                  <a:pt x="380228" y="4547582"/>
                </a:cubicBezTo>
                <a:cubicBezTo>
                  <a:pt x="378498" y="4541544"/>
                  <a:pt x="380005" y="4534058"/>
                  <a:pt x="373568" y="4531985"/>
                </a:cubicBezTo>
                <a:cubicBezTo>
                  <a:pt x="365722" y="4528204"/>
                  <a:pt x="375638" y="4505118"/>
                  <a:pt x="367040" y="4509319"/>
                </a:cubicBezTo>
                <a:cubicBezTo>
                  <a:pt x="373791" y="4492960"/>
                  <a:pt x="357182" y="4482746"/>
                  <a:pt x="352321" y="4470335"/>
                </a:cubicBezTo>
                <a:lnTo>
                  <a:pt x="344260" y="4432272"/>
                </a:lnTo>
                <a:lnTo>
                  <a:pt x="341212" y="4406487"/>
                </a:lnTo>
                <a:lnTo>
                  <a:pt x="341100" y="4402721"/>
                </a:lnTo>
                <a:lnTo>
                  <a:pt x="345379" y="4371145"/>
                </a:lnTo>
                <a:cubicBezTo>
                  <a:pt x="344080" y="4370523"/>
                  <a:pt x="342850" y="4369643"/>
                  <a:pt x="341727" y="4368531"/>
                </a:cubicBezTo>
                <a:lnTo>
                  <a:pt x="337460" y="4359094"/>
                </a:lnTo>
                <a:lnTo>
                  <a:pt x="340864" y="4350433"/>
                </a:lnTo>
                <a:lnTo>
                  <a:pt x="347074" y="4253237"/>
                </a:lnTo>
                <a:lnTo>
                  <a:pt x="350573" y="4244274"/>
                </a:lnTo>
                <a:cubicBezTo>
                  <a:pt x="352079" y="4234247"/>
                  <a:pt x="351161" y="4223398"/>
                  <a:pt x="351041" y="4213381"/>
                </a:cubicBezTo>
                <a:lnTo>
                  <a:pt x="356144" y="4188262"/>
                </a:lnTo>
                <a:lnTo>
                  <a:pt x="354190" y="4157037"/>
                </a:lnTo>
                <a:lnTo>
                  <a:pt x="351418" y="4155037"/>
                </a:lnTo>
                <a:lnTo>
                  <a:pt x="351730" y="4146288"/>
                </a:lnTo>
                <a:lnTo>
                  <a:pt x="353412" y="4130460"/>
                </a:lnTo>
                <a:lnTo>
                  <a:pt x="431469" y="4015196"/>
                </a:lnTo>
                <a:cubicBezTo>
                  <a:pt x="433264" y="3960437"/>
                  <a:pt x="404006" y="3949044"/>
                  <a:pt x="406736" y="3838750"/>
                </a:cubicBezTo>
                <a:cubicBezTo>
                  <a:pt x="409466" y="3728456"/>
                  <a:pt x="409916" y="3484169"/>
                  <a:pt x="447850" y="3353432"/>
                </a:cubicBezTo>
                <a:lnTo>
                  <a:pt x="450727" y="3344851"/>
                </a:lnTo>
                <a:lnTo>
                  <a:pt x="455047" y="3265072"/>
                </a:lnTo>
                <a:lnTo>
                  <a:pt x="447859" y="3215352"/>
                </a:lnTo>
                <a:cubicBezTo>
                  <a:pt x="457884" y="3214367"/>
                  <a:pt x="467908" y="3213383"/>
                  <a:pt x="477933" y="3212397"/>
                </a:cubicBezTo>
                <a:cubicBezTo>
                  <a:pt x="481672" y="3193178"/>
                  <a:pt x="466840" y="3119310"/>
                  <a:pt x="470288" y="3100033"/>
                </a:cubicBezTo>
                <a:lnTo>
                  <a:pt x="470405" y="3096660"/>
                </a:lnTo>
                <a:lnTo>
                  <a:pt x="489937" y="3066087"/>
                </a:lnTo>
                <a:lnTo>
                  <a:pt x="489741" y="3064508"/>
                </a:lnTo>
                <a:lnTo>
                  <a:pt x="495939" y="3057178"/>
                </a:lnTo>
                <a:cubicBezTo>
                  <a:pt x="498386" y="3055057"/>
                  <a:pt x="501125" y="3053479"/>
                  <a:pt x="504266" y="3052688"/>
                </a:cubicBezTo>
                <a:cubicBezTo>
                  <a:pt x="501327" y="3015047"/>
                  <a:pt x="522888" y="2992370"/>
                  <a:pt x="531647" y="2957817"/>
                </a:cubicBezTo>
                <a:cubicBezTo>
                  <a:pt x="547049" y="2922110"/>
                  <a:pt x="555871" y="2912850"/>
                  <a:pt x="565253" y="2888889"/>
                </a:cubicBezTo>
                <a:cubicBezTo>
                  <a:pt x="571059" y="2878497"/>
                  <a:pt x="622484" y="2842365"/>
                  <a:pt x="613018" y="2844947"/>
                </a:cubicBezTo>
                <a:cubicBezTo>
                  <a:pt x="640214" y="2818423"/>
                  <a:pt x="616501" y="2727922"/>
                  <a:pt x="636625" y="2692352"/>
                </a:cubicBezTo>
                <a:lnTo>
                  <a:pt x="642706" y="2657909"/>
                </a:lnTo>
                <a:cubicBezTo>
                  <a:pt x="656571" y="2672371"/>
                  <a:pt x="642721" y="2626205"/>
                  <a:pt x="661042" y="2634444"/>
                </a:cubicBezTo>
                <a:lnTo>
                  <a:pt x="660246" y="2620280"/>
                </a:lnTo>
                <a:lnTo>
                  <a:pt x="659967" y="2617761"/>
                </a:lnTo>
                <a:lnTo>
                  <a:pt x="661947" y="2609321"/>
                </a:lnTo>
                <a:lnTo>
                  <a:pt x="658633" y="2604895"/>
                </a:lnTo>
                <a:lnTo>
                  <a:pt x="658838" y="2590728"/>
                </a:lnTo>
                <a:cubicBezTo>
                  <a:pt x="659515" y="2585736"/>
                  <a:pt x="660941" y="2580736"/>
                  <a:pt x="663567" y="2575761"/>
                </a:cubicBezTo>
                <a:cubicBezTo>
                  <a:pt x="678902" y="2563000"/>
                  <a:pt x="670504" y="2522213"/>
                  <a:pt x="690342" y="2507014"/>
                </a:cubicBezTo>
                <a:cubicBezTo>
                  <a:pt x="696323" y="2500382"/>
                  <a:pt x="706812" y="2473492"/>
                  <a:pt x="703905" y="2464532"/>
                </a:cubicBezTo>
                <a:cubicBezTo>
                  <a:pt x="705085" y="2458127"/>
                  <a:pt x="709465" y="2453034"/>
                  <a:pt x="705204" y="2446270"/>
                </a:cubicBezTo>
                <a:cubicBezTo>
                  <a:pt x="700541" y="2436981"/>
                  <a:pt x="718258" y="2425395"/>
                  <a:pt x="709609" y="2422198"/>
                </a:cubicBezTo>
                <a:cubicBezTo>
                  <a:pt x="721944" y="2413777"/>
                  <a:pt x="713012" y="2392256"/>
                  <a:pt x="714399" y="2378069"/>
                </a:cubicBezTo>
                <a:cubicBezTo>
                  <a:pt x="725495" y="2372532"/>
                  <a:pt x="717466" y="2348229"/>
                  <a:pt x="726024" y="2321640"/>
                </a:cubicBezTo>
                <a:cubicBezTo>
                  <a:pt x="738606" y="2315848"/>
                  <a:pt x="731679" y="2303650"/>
                  <a:pt x="750948" y="2289605"/>
                </a:cubicBezTo>
                <a:cubicBezTo>
                  <a:pt x="750173" y="2288071"/>
                  <a:pt x="749564" y="2286374"/>
                  <a:pt x="749140" y="2284567"/>
                </a:cubicBezTo>
                <a:cubicBezTo>
                  <a:pt x="746666" y="2274069"/>
                  <a:pt x="750775" y="2262191"/>
                  <a:pt x="758316" y="2258036"/>
                </a:cubicBezTo>
                <a:cubicBezTo>
                  <a:pt x="786086" y="2233857"/>
                  <a:pt x="796593" y="2202944"/>
                  <a:pt x="810249" y="2176182"/>
                </a:cubicBezTo>
                <a:cubicBezTo>
                  <a:pt x="823946" y="2144874"/>
                  <a:pt x="798058" y="2155740"/>
                  <a:pt x="827632" y="2124027"/>
                </a:cubicBezTo>
                <a:cubicBezTo>
                  <a:pt x="822931" y="2115973"/>
                  <a:pt x="824485" y="2110649"/>
                  <a:pt x="830609" y="2103731"/>
                </a:cubicBezTo>
                <a:cubicBezTo>
                  <a:pt x="836797" y="2088241"/>
                  <a:pt x="820569" y="2080229"/>
                  <a:pt x="835797" y="2069833"/>
                </a:cubicBezTo>
                <a:cubicBezTo>
                  <a:pt x="839224" y="2054714"/>
                  <a:pt x="847824" y="2027531"/>
                  <a:pt x="851164" y="2013010"/>
                </a:cubicBezTo>
                <a:cubicBezTo>
                  <a:pt x="855931" y="1997091"/>
                  <a:pt x="871482" y="2006201"/>
                  <a:pt x="855836" y="1982709"/>
                </a:cubicBezTo>
                <a:cubicBezTo>
                  <a:pt x="866372" y="1969279"/>
                  <a:pt x="858550" y="1960936"/>
                  <a:pt x="861808" y="1936120"/>
                </a:cubicBezTo>
                <a:lnTo>
                  <a:pt x="865640" y="1929891"/>
                </a:lnTo>
                <a:lnTo>
                  <a:pt x="856052" y="1902274"/>
                </a:lnTo>
                <a:cubicBezTo>
                  <a:pt x="884517" y="1860372"/>
                  <a:pt x="841004" y="1897697"/>
                  <a:pt x="864747" y="1825108"/>
                </a:cubicBezTo>
                <a:cubicBezTo>
                  <a:pt x="868580" y="1821969"/>
                  <a:pt x="867818" y="1811777"/>
                  <a:pt x="863712" y="1811248"/>
                </a:cubicBezTo>
                <a:cubicBezTo>
                  <a:pt x="866030" y="1806960"/>
                  <a:pt x="876142" y="1798446"/>
                  <a:pt x="870174" y="1794977"/>
                </a:cubicBezTo>
                <a:cubicBezTo>
                  <a:pt x="872600" y="1782910"/>
                  <a:pt x="876109" y="1771283"/>
                  <a:pt x="880596" y="1760370"/>
                </a:cubicBezTo>
                <a:lnTo>
                  <a:pt x="892320" y="1738522"/>
                </a:lnTo>
                <a:lnTo>
                  <a:pt x="888310" y="1732056"/>
                </a:lnTo>
                <a:cubicBezTo>
                  <a:pt x="886490" y="1727821"/>
                  <a:pt x="885795" y="1723156"/>
                  <a:pt x="887778" y="1717729"/>
                </a:cubicBezTo>
                <a:cubicBezTo>
                  <a:pt x="911301" y="1688494"/>
                  <a:pt x="876862" y="1712520"/>
                  <a:pt x="898619" y="1659032"/>
                </a:cubicBezTo>
                <a:cubicBezTo>
                  <a:pt x="901643" y="1657033"/>
                  <a:pt x="901659" y="1649066"/>
                  <a:pt x="898637" y="1648202"/>
                </a:cubicBezTo>
                <a:cubicBezTo>
                  <a:pt x="900604" y="1645142"/>
                  <a:pt x="908599" y="1639684"/>
                  <a:pt x="904364" y="1636338"/>
                </a:cubicBezTo>
                <a:lnTo>
                  <a:pt x="905317" y="1634425"/>
                </a:lnTo>
                <a:lnTo>
                  <a:pt x="905280" y="1634082"/>
                </a:lnTo>
                <a:lnTo>
                  <a:pt x="905907" y="1633238"/>
                </a:lnTo>
                <a:lnTo>
                  <a:pt x="909793" y="1625433"/>
                </a:lnTo>
                <a:lnTo>
                  <a:pt x="909729" y="1621924"/>
                </a:lnTo>
                <a:cubicBezTo>
                  <a:pt x="912749" y="1603598"/>
                  <a:pt x="919097" y="1586907"/>
                  <a:pt x="928158" y="1573467"/>
                </a:cubicBezTo>
                <a:cubicBezTo>
                  <a:pt x="927520" y="1554188"/>
                  <a:pt x="931818" y="1551822"/>
                  <a:pt x="936616" y="1550997"/>
                </a:cubicBezTo>
                <a:cubicBezTo>
                  <a:pt x="938015" y="1546175"/>
                  <a:pt x="935827" y="1548334"/>
                  <a:pt x="936558" y="1544535"/>
                </a:cubicBezTo>
                <a:cubicBezTo>
                  <a:pt x="938186" y="1539760"/>
                  <a:pt x="944524" y="1527917"/>
                  <a:pt x="946384" y="1522340"/>
                </a:cubicBezTo>
                <a:lnTo>
                  <a:pt x="947725" y="1511069"/>
                </a:lnTo>
                <a:cubicBezTo>
                  <a:pt x="949841" y="1499535"/>
                  <a:pt x="957646" y="1465156"/>
                  <a:pt x="959088" y="1453138"/>
                </a:cubicBezTo>
                <a:cubicBezTo>
                  <a:pt x="955285" y="1447517"/>
                  <a:pt x="954851" y="1442926"/>
                  <a:pt x="956379" y="1438964"/>
                </a:cubicBezTo>
                <a:lnTo>
                  <a:pt x="977047" y="1400821"/>
                </a:lnTo>
                <a:cubicBezTo>
                  <a:pt x="972165" y="1398225"/>
                  <a:pt x="975096" y="1396253"/>
                  <a:pt x="979748" y="1392552"/>
                </a:cubicBezTo>
                <a:lnTo>
                  <a:pt x="981899" y="1389472"/>
                </a:lnTo>
                <a:lnTo>
                  <a:pt x="971939" y="1380277"/>
                </a:lnTo>
                <a:lnTo>
                  <a:pt x="967266" y="1362301"/>
                </a:lnTo>
                <a:lnTo>
                  <a:pt x="972787" y="1353724"/>
                </a:lnTo>
                <a:cubicBezTo>
                  <a:pt x="977994" y="1343025"/>
                  <a:pt x="992953" y="1310255"/>
                  <a:pt x="998508" y="1298096"/>
                </a:cubicBezTo>
                <a:lnTo>
                  <a:pt x="1006106" y="1280779"/>
                </a:lnTo>
                <a:cubicBezTo>
                  <a:pt x="1025100" y="1273619"/>
                  <a:pt x="998592" y="1245295"/>
                  <a:pt x="1020323" y="1245070"/>
                </a:cubicBezTo>
                <a:cubicBezTo>
                  <a:pt x="1004049" y="1231422"/>
                  <a:pt x="1023056" y="1158668"/>
                  <a:pt x="1018703" y="1136243"/>
                </a:cubicBezTo>
                <a:cubicBezTo>
                  <a:pt x="1027802" y="1131932"/>
                  <a:pt x="1009970" y="1096766"/>
                  <a:pt x="1003227" y="1087871"/>
                </a:cubicBezTo>
                <a:cubicBezTo>
                  <a:pt x="986353" y="1016002"/>
                  <a:pt x="1003326" y="973017"/>
                  <a:pt x="993583" y="953981"/>
                </a:cubicBezTo>
                <a:cubicBezTo>
                  <a:pt x="984298" y="902802"/>
                  <a:pt x="951637" y="819295"/>
                  <a:pt x="947513" y="780789"/>
                </a:cubicBezTo>
                <a:cubicBezTo>
                  <a:pt x="961529" y="775687"/>
                  <a:pt x="934028" y="736917"/>
                  <a:pt x="956597" y="737844"/>
                </a:cubicBezTo>
                <a:cubicBezTo>
                  <a:pt x="964946" y="732904"/>
                  <a:pt x="962735" y="723118"/>
                  <a:pt x="953453" y="719310"/>
                </a:cubicBezTo>
                <a:cubicBezTo>
                  <a:pt x="952811" y="707398"/>
                  <a:pt x="962165" y="699178"/>
                  <a:pt x="945984" y="688799"/>
                </a:cubicBezTo>
                <a:cubicBezTo>
                  <a:pt x="944592" y="672463"/>
                  <a:pt x="961288" y="589385"/>
                  <a:pt x="937297" y="578451"/>
                </a:cubicBezTo>
                <a:cubicBezTo>
                  <a:pt x="940038" y="526126"/>
                  <a:pt x="928538" y="544746"/>
                  <a:pt x="927095" y="511850"/>
                </a:cubicBezTo>
                <a:cubicBezTo>
                  <a:pt x="947123" y="451202"/>
                  <a:pt x="906912" y="418089"/>
                  <a:pt x="908473" y="390963"/>
                </a:cubicBezTo>
                <a:cubicBezTo>
                  <a:pt x="878136" y="336637"/>
                  <a:pt x="895159" y="309444"/>
                  <a:pt x="887587" y="264798"/>
                </a:cubicBezTo>
                <a:cubicBezTo>
                  <a:pt x="890161" y="243675"/>
                  <a:pt x="866492" y="236950"/>
                  <a:pt x="877168" y="209019"/>
                </a:cubicBezTo>
                <a:cubicBezTo>
                  <a:pt x="852104" y="196095"/>
                  <a:pt x="854558" y="141681"/>
                  <a:pt x="847156" y="128347"/>
                </a:cubicBezTo>
                <a:cubicBezTo>
                  <a:pt x="837511" y="108557"/>
                  <a:pt x="860034" y="94824"/>
                  <a:pt x="866468" y="56839"/>
                </a:cubicBezTo>
                <a:cubicBezTo>
                  <a:pt x="861530" y="49929"/>
                  <a:pt x="858144" y="26349"/>
                  <a:pt x="853968" y="426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EB00A0D-F02C-F9D3-1001-09F86973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69936"/>
              </p:ext>
            </p:extLst>
          </p:nvPr>
        </p:nvGraphicFramePr>
        <p:xfrm>
          <a:off x="1733486" y="2330561"/>
          <a:ext cx="8725028" cy="32030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193">
                  <a:extLst>
                    <a:ext uri="{9D8B030D-6E8A-4147-A177-3AD203B41FA5}">
                      <a16:colId xmlns:a16="http://schemas.microsoft.com/office/drawing/2014/main" val="1363828457"/>
                    </a:ext>
                  </a:extLst>
                </a:gridCol>
                <a:gridCol w="3195891">
                  <a:extLst>
                    <a:ext uri="{9D8B030D-6E8A-4147-A177-3AD203B41FA5}">
                      <a16:colId xmlns:a16="http://schemas.microsoft.com/office/drawing/2014/main" val="1885162833"/>
                    </a:ext>
                  </a:extLst>
                </a:gridCol>
                <a:gridCol w="2558944">
                  <a:extLst>
                    <a:ext uri="{9D8B030D-6E8A-4147-A177-3AD203B41FA5}">
                      <a16:colId xmlns:a16="http://schemas.microsoft.com/office/drawing/2014/main" val="636285605"/>
                    </a:ext>
                  </a:extLst>
                </a:gridCol>
              </a:tblGrid>
              <a:tr h="40247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Como gestor de produção quero</a:t>
                      </a:r>
                      <a:endParaRPr lang="pt-P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3339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Criar turno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Atribuir um turno a um colaborador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Gerir turnos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311798"/>
                  </a:ext>
                </a:extLst>
              </a:tr>
              <a:tr h="23289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ao menu “Criar turnos”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Introduzir dados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Criar turnos </a:t>
                      </a: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à lista de turnos em que é gestor;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á lista de colaboradores;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Atribuir turno ao colaborador;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Enviar notificação de turno atribuído;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Garantir que como gestor de produção sou capaz de: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Autenticar (como gestor);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Aceder á lista de turnos;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Visualizar Turnos atribuídos;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Visualizar colaboradores Inseridos;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484943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831205B0-E980-63A7-AD2E-BA2E10AF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45707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 err="1">
                <a:latin typeface="Abadi" panose="020B0604020104020204" pitchFamily="34" charset="0"/>
              </a:rPr>
              <a:t>User</a:t>
            </a:r>
            <a:r>
              <a:rPr lang="pt-PT" sz="3200" b="1" dirty="0">
                <a:latin typeface="Abadi" panose="020B0604020104020204" pitchFamily="34" charset="0"/>
              </a:rPr>
              <a:t> </a:t>
            </a:r>
            <a:r>
              <a:rPr lang="pt-PT" sz="3200" b="1" dirty="0" err="1">
                <a:latin typeface="Abadi" panose="020B0604020104020204" pitchFamily="34" charset="0"/>
              </a:rPr>
              <a:t>stories</a:t>
            </a:r>
            <a:endParaRPr lang="pt-PT" sz="3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40" name="Ink 3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recibo, captura de ecrã&#10;&#10;Descrição gerada automaticamente">
            <a:extLst>
              <a:ext uri="{FF2B5EF4-FFF2-40B4-BE49-F238E27FC236}">
                <a16:creationId xmlns:a16="http://schemas.microsoft.com/office/drawing/2014/main" id="{38FE1A37-7BD4-F067-801B-788D28DF4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35" y="1461731"/>
            <a:ext cx="6030930" cy="5186600"/>
          </a:xfrm>
          <a:prstGeom prst="rect">
            <a:avLst/>
          </a:pr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23BE81-F46D-9DF0-09F6-D772AC9E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45707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badi" panose="020B0604020104020204" pitchFamily="34" charset="0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0883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16504C4-E08D-EE80-3108-67250C62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0" y="306390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badi" panose="020B0604020104020204" pitchFamily="34" charset="0"/>
              </a:rPr>
              <a:t>Diagrama de </a:t>
            </a:r>
            <a:r>
              <a:rPr lang="pt-PT" sz="3200" b="1" dirty="0" err="1">
                <a:latin typeface="Abadi" panose="020B0604020104020204" pitchFamily="34" charset="0"/>
              </a:rPr>
              <a:t>sequÊncia</a:t>
            </a:r>
            <a:endParaRPr lang="pt-PT" sz="3200" b="1" dirty="0">
              <a:latin typeface="Abadi" panose="020B0604020104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9A508F2-0224-B3B8-02B1-4A0FC65A8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85" y="1860368"/>
            <a:ext cx="6990629" cy="40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73BC-5E44-97BE-8D84-E1D4084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80679"/>
            <a:ext cx="9810604" cy="1216024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badi" panose="020B0604020104020204" pitchFamily="34" charset="0"/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4327F2-BCB7-BEC8-5921-F85D4CD5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48568"/>
            <a:ext cx="9200468" cy="4428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Em suma, foi possível consolidar conhecimentos em diversos aspetos desde o processo de desenvolvimento em ambiente colaborativo, como a implementação de metodologias de desenvolvimento.</a:t>
            </a:r>
          </a:p>
          <a:p>
            <a:pPr marL="0" indent="0" algn="just">
              <a:buNone/>
            </a:pPr>
            <a:r>
              <a:rPr lang="pt-PT" sz="1800" dirty="0">
                <a:effectLst/>
                <a:latin typeface="Bembo" panose="02020502050201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Ao longo do trabalho houve muitas mudanças e melhorias, obstáculos ao qual conseguimos ultrapassar com sucesso, com isto de um modo geral todos os elementos do grupo trabalharam nas suas partes tanto ao nível da estrutura e obtenção dos requisitos com a implementação destes.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26833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Arquivo</Template>
  <TotalTime>100</TotalTime>
  <Words>517</Words>
  <Application>Microsoft Office PowerPoint</Application>
  <PresentationFormat>Ecrã Panorâmico</PresentationFormat>
  <Paragraphs>73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Abadi</vt:lpstr>
      <vt:lpstr>Arial</vt:lpstr>
      <vt:lpstr>Bembo</vt:lpstr>
      <vt:lpstr>Symbol</vt:lpstr>
      <vt:lpstr>ArchiveVTI</vt:lpstr>
      <vt:lpstr>Car manufacturing gestão de turnos </vt:lpstr>
      <vt:lpstr>Identificação do trabalho</vt:lpstr>
      <vt:lpstr>Divisão do trabalho</vt:lpstr>
      <vt:lpstr>User stories</vt:lpstr>
      <vt:lpstr>User stories</vt:lpstr>
      <vt:lpstr>Diagrama de classes</vt:lpstr>
      <vt:lpstr>Diagrama de sequÊncia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manufacturing gestão de turnos</dc:title>
  <dc:creator>João Aleixo</dc:creator>
  <cp:lastModifiedBy>João Aleixo</cp:lastModifiedBy>
  <cp:revision>5</cp:revision>
  <dcterms:created xsi:type="dcterms:W3CDTF">2023-01-10T22:56:55Z</dcterms:created>
  <dcterms:modified xsi:type="dcterms:W3CDTF">2023-01-11T00:42:58Z</dcterms:modified>
</cp:coreProperties>
</file>