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5" r:id="rId7"/>
    <p:sldId id="261" r:id="rId8"/>
    <p:sldId id="267" r:id="rId9"/>
    <p:sldId id="268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063" y="3850442"/>
            <a:ext cx="5279367" cy="1533728"/>
          </a:xfrm>
        </p:spPr>
        <p:txBody>
          <a:bodyPr/>
          <a:lstStyle/>
          <a:p>
            <a:r>
              <a:rPr lang="en-US" dirty="0"/>
              <a:t>Car </a:t>
            </a:r>
            <a:r>
              <a:rPr lang="en-US" dirty="0" err="1"/>
              <a:t>manufactUring</a:t>
            </a:r>
            <a:br>
              <a:rPr lang="en-US" dirty="0"/>
            </a:br>
            <a:r>
              <a:rPr lang="pt-PT" dirty="0"/>
              <a:t>Venda ao cliente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328" y="5112437"/>
            <a:ext cx="4941770" cy="1038197"/>
          </a:xfrm>
        </p:spPr>
        <p:txBody>
          <a:bodyPr>
            <a:normAutofit/>
          </a:bodyPr>
          <a:lstStyle/>
          <a:p>
            <a:r>
              <a:rPr lang="en-US" dirty="0"/>
              <a:t>Luis Barros n° 1700331</a:t>
            </a:r>
          </a:p>
          <a:p>
            <a:r>
              <a:rPr lang="en-US" dirty="0"/>
              <a:t>Rodrigo </a:t>
            </a:r>
            <a:r>
              <a:rPr lang="en-US" dirty="0" err="1"/>
              <a:t>Lourenço</a:t>
            </a:r>
            <a:r>
              <a:rPr lang="en-US" dirty="0"/>
              <a:t> n° 1700254</a:t>
            </a:r>
          </a:p>
          <a:p>
            <a:r>
              <a:rPr lang="en-US" dirty="0"/>
              <a:t>Guilherme Alves n° 1701480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469E4-3F72-FD7D-46DB-8F3A87B2E7AB}"/>
              </a:ext>
            </a:extLst>
          </p:cNvPr>
          <p:cNvCxnSpPr>
            <a:cxnSpLocks/>
          </p:cNvCxnSpPr>
          <p:nvPr/>
        </p:nvCxnSpPr>
        <p:spPr>
          <a:xfrm>
            <a:off x="6573328" y="4356341"/>
            <a:ext cx="489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BED34D0-B56B-8423-109F-540EC0534D05}"/>
              </a:ext>
            </a:extLst>
          </p:cNvPr>
          <p:cNvSpPr txBox="1">
            <a:spLocks/>
          </p:cNvSpPr>
          <p:nvPr/>
        </p:nvSpPr>
        <p:spPr>
          <a:xfrm>
            <a:off x="1255445" y="4247743"/>
            <a:ext cx="4840555" cy="634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pt-PT" dirty="0"/>
              <a:t>Identificação do trabalho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3258"/>
            <a:ext cx="5792704" cy="2419184"/>
          </a:xfrm>
        </p:spPr>
        <p:txBody>
          <a:bodyPr>
            <a:normAutofit/>
          </a:bodyPr>
          <a:lstStyle/>
          <a:p>
            <a:r>
              <a:rPr lang="pt-PT" dirty="0"/>
              <a:t>O nosso projeto, apelidado de Car </a:t>
            </a:r>
            <a:r>
              <a:rPr lang="pt-PT" dirty="0" err="1"/>
              <a:t>Manufacturing</a:t>
            </a:r>
            <a:r>
              <a:rPr lang="pt-PT" dirty="0"/>
              <a:t> foi desenvolvido com o intuito de facilitar a organização de qualquer industria automóvel .  </a:t>
            </a:r>
          </a:p>
          <a:p>
            <a:r>
              <a:rPr lang="pt-PT" dirty="0"/>
              <a:t>O módulo desenvolvido pelo nosso grupo foi relativo ás vendas ao cliente consistindo o mesmo na venda do produto final , ou seja, o cliente poderá efetuar a encomenda de um ou mais carros configurados ao seu gosto, tendo um modelo base para estabelecer essa mesma configuração. </a:t>
            </a:r>
          </a:p>
          <a:p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D4F98C-83E1-52AB-DEA2-7194A8EAC486}"/>
              </a:ext>
            </a:extLst>
          </p:cNvPr>
          <p:cNvSpPr/>
          <p:nvPr/>
        </p:nvSpPr>
        <p:spPr>
          <a:xfrm>
            <a:off x="5313872" y="179429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74" y="681414"/>
            <a:ext cx="5942343" cy="678181"/>
          </a:xfrm>
        </p:spPr>
        <p:txBody>
          <a:bodyPr/>
          <a:lstStyle/>
          <a:p>
            <a:r>
              <a:rPr lang="pt-PT" dirty="0"/>
              <a:t>Divisão</a:t>
            </a:r>
            <a:r>
              <a:rPr lang="en-US" dirty="0"/>
              <a:t> </a:t>
            </a:r>
            <a:r>
              <a:rPr lang="pt-PT" dirty="0"/>
              <a:t>do</a:t>
            </a:r>
            <a:r>
              <a:rPr lang="en-US" dirty="0"/>
              <a:t> </a:t>
            </a:r>
            <a:r>
              <a:rPr lang="pt-PT" dirty="0"/>
              <a:t>trabalho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AFC168-38AF-59D4-5DA3-105A8D2AE983}"/>
              </a:ext>
            </a:extLst>
          </p:cNvPr>
          <p:cNvSpPr txBox="1">
            <a:spLocks/>
          </p:cNvSpPr>
          <p:nvPr/>
        </p:nvSpPr>
        <p:spPr>
          <a:xfrm>
            <a:off x="4676774" y="2910729"/>
            <a:ext cx="5792704" cy="2419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54A74-6561-34B7-4915-E3F1D38895B9}"/>
              </a:ext>
            </a:extLst>
          </p:cNvPr>
          <p:cNvSpPr txBox="1"/>
          <p:nvPr/>
        </p:nvSpPr>
        <p:spPr>
          <a:xfrm>
            <a:off x="4676774" y="1704380"/>
            <a:ext cx="5942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Luís Barros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Configuração do carro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Marca</a:t>
            </a:r>
          </a:p>
          <a:p>
            <a:endParaRPr lang="en-GB" dirty="0"/>
          </a:p>
          <a:p>
            <a:r>
              <a:rPr lang="pt-PT" dirty="0"/>
              <a:t>Rodrigo Lourenço: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Linha de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>Guilherme Alves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Contacto de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Encomenda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0"/>
            <a:ext cx="8421688" cy="1325563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Imagem 47">
            <a:extLst>
              <a:ext uri="{FF2B5EF4-FFF2-40B4-BE49-F238E27FC236}">
                <a16:creationId xmlns:a16="http://schemas.microsoft.com/office/drawing/2014/main" id="{26730CED-BA47-2D0F-3512-736F35F3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75" y="1325563"/>
            <a:ext cx="4506447" cy="479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6F67-BD87-2993-B767-445B5777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11"/>
            <a:ext cx="10515600" cy="1325563"/>
          </a:xfrm>
        </p:spPr>
        <p:txBody>
          <a:bodyPr/>
          <a:lstStyle/>
          <a:p>
            <a:r>
              <a:rPr lang="en-GB" dirty="0"/>
              <a:t>Diagrama de classes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BF3F-A487-4670-965C-54D45DF0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D7F0-98FD-0D81-3425-089E265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2795-9134-4998-AC7B-A96943B1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B8344E42-C0DA-16CE-406C-B480CACEB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45" y="1377575"/>
            <a:ext cx="9842510" cy="4764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3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6F67-BD87-2993-B767-445B5777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11"/>
            <a:ext cx="10515600" cy="1325563"/>
          </a:xfrm>
        </p:spPr>
        <p:txBody>
          <a:bodyPr/>
          <a:lstStyle/>
          <a:p>
            <a:r>
              <a:rPr lang="en-GB" dirty="0"/>
              <a:t>Diagrama de </a:t>
            </a:r>
            <a:r>
              <a:rPr lang="en-GB" dirty="0" err="1"/>
              <a:t>estados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BF3F-A487-4670-965C-54D45DF0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D7F0-98FD-0D81-3425-089E265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2795-9134-4998-AC7B-A96943B1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agem 9">
            <a:extLst>
              <a:ext uri="{FF2B5EF4-FFF2-40B4-BE49-F238E27FC236}">
                <a16:creationId xmlns:a16="http://schemas.microsoft.com/office/drawing/2014/main" id="{89D0FFCE-2408-0CB2-D14D-1C7180AA8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05869"/>
            <a:ext cx="5662334" cy="5217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9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461" y="0"/>
            <a:ext cx="8421688" cy="1325563"/>
          </a:xfrm>
        </p:spPr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sequência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Imagem 10">
            <a:extLst>
              <a:ext uri="{FF2B5EF4-FFF2-40B4-BE49-F238E27FC236}">
                <a16:creationId xmlns:a16="http://schemas.microsoft.com/office/drawing/2014/main" id="{C04175D0-8811-C33F-3D4E-FE8F45DC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21" y="927369"/>
            <a:ext cx="4863568" cy="53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025833"/>
            <a:ext cx="5876925" cy="2826327"/>
          </a:xfrm>
        </p:spPr>
        <p:txBody>
          <a:bodyPr>
            <a:normAutofit/>
          </a:bodyPr>
          <a:lstStyle/>
          <a:p>
            <a:r>
              <a:rPr lang="pt-PT" dirty="0"/>
              <a:t>Através do desenvolvimento deste projeto ampliámos conhecimentos tanto na parte relativa à arquitetura do projeto e de metodologias e requisitos técnicos necessários para o desenvolvimento de um software estável e funcional. </a:t>
            </a:r>
          </a:p>
          <a:p>
            <a:r>
              <a:rPr lang="pt-PT" dirty="0"/>
              <a:t>Também permitiu conhecer o ambiente existente no mercado de trabalho sendo o trabalho em equipa e boa comunicação os fatores essenciais para o desenvolvimento de um projeto deste nível.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CAR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{3993C0B6-A697-4E13-9F61-7AA825108AC0}tf67328976_win32</Template>
  <TotalTime>61</TotalTime>
  <Words>227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Car manufactUring Venda ao cliente  </vt:lpstr>
      <vt:lpstr>Identificação do trabalho</vt:lpstr>
      <vt:lpstr>Divisão do trabalho</vt:lpstr>
      <vt:lpstr>User stories</vt:lpstr>
      <vt:lpstr>Diagrama de classes</vt:lpstr>
      <vt:lpstr>Diagrama de estados</vt:lpstr>
      <vt:lpstr>Diagrama de sequência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manufacturing </dc:title>
  <dc:creator>Luis</dc:creator>
  <cp:lastModifiedBy>Luis</cp:lastModifiedBy>
  <cp:revision>5</cp:revision>
  <dcterms:created xsi:type="dcterms:W3CDTF">2023-01-08T18:32:42Z</dcterms:created>
  <dcterms:modified xsi:type="dcterms:W3CDTF">2023-01-08T20:56:41Z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