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5"/>
  </p:sldMasterIdLst>
  <p:notesMasterIdLst>
    <p:notesMasterId r:id="rId257"/>
  </p:notesMasterIdLst>
  <p:handoutMasterIdLst>
    <p:handoutMasterId r:id="rId258"/>
  </p:handoutMasterIdLst>
  <p:sldIdLst>
    <p:sldId id="261" r:id="rId226"/>
    <p:sldId id="339" r:id="rId227"/>
    <p:sldId id="340" r:id="rId228"/>
    <p:sldId id="380" r:id="rId229"/>
    <p:sldId id="381" r:id="rId230"/>
    <p:sldId id="382" r:id="rId231"/>
    <p:sldId id="407" r:id="rId232"/>
    <p:sldId id="409" r:id="rId233"/>
    <p:sldId id="411" r:id="rId234"/>
    <p:sldId id="408" r:id="rId235"/>
    <p:sldId id="410" r:id="rId236"/>
    <p:sldId id="412" r:id="rId237"/>
    <p:sldId id="384" r:id="rId238"/>
    <p:sldId id="385" r:id="rId239"/>
    <p:sldId id="386" r:id="rId240"/>
    <p:sldId id="387" r:id="rId241"/>
    <p:sldId id="388" r:id="rId242"/>
    <p:sldId id="413" r:id="rId243"/>
    <p:sldId id="414" r:id="rId244"/>
    <p:sldId id="416" r:id="rId245"/>
    <p:sldId id="417" r:id="rId246"/>
    <p:sldId id="418" r:id="rId247"/>
    <p:sldId id="419" r:id="rId248"/>
    <p:sldId id="420" r:id="rId249"/>
    <p:sldId id="421" r:id="rId250"/>
    <p:sldId id="423" r:id="rId251"/>
    <p:sldId id="391" r:id="rId252"/>
    <p:sldId id="425" r:id="rId253"/>
    <p:sldId id="426" r:id="rId254"/>
    <p:sldId id="392" r:id="rId255"/>
    <p:sldId id="393" r:id="rId25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1" autoAdjust="0"/>
    <p:restoredTop sz="94141" autoAdjust="0"/>
  </p:normalViewPr>
  <p:slideViewPr>
    <p:cSldViewPr snapToGrid="0">
      <p:cViewPr varScale="1">
        <p:scale>
          <a:sx n="108" d="100"/>
          <a:sy n="108" d="100"/>
        </p:scale>
        <p:origin x="138" y="636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1.xml"/><Relationship Id="rId247" Type="http://schemas.openxmlformats.org/officeDocument/2006/relationships/slide" Target="slides/slide22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slide" Target="slides/slide12.xml"/><Relationship Id="rId258" Type="http://schemas.openxmlformats.org/officeDocument/2006/relationships/handoutMaster" Target="handoutMasters/handoutMaster1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2.xml"/><Relationship Id="rId248" Type="http://schemas.openxmlformats.org/officeDocument/2006/relationships/slide" Target="slides/slide23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8.xml"/><Relationship Id="rId238" Type="http://schemas.openxmlformats.org/officeDocument/2006/relationships/slide" Target="slides/slide13.xml"/><Relationship Id="rId254" Type="http://schemas.openxmlformats.org/officeDocument/2006/relationships/slide" Target="slides/slide29.xml"/><Relationship Id="rId259" Type="http://schemas.openxmlformats.org/officeDocument/2006/relationships/commentAuthors" Target="commentAuthor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slide" Target="slides/slide3.xml"/><Relationship Id="rId244" Type="http://schemas.openxmlformats.org/officeDocument/2006/relationships/slide" Target="slides/slide19.xml"/><Relationship Id="rId249" Type="http://schemas.openxmlformats.org/officeDocument/2006/relationships/slide" Target="slides/slide24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presProps" Target="pres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slide" Target="slides/slide9.xml"/><Relationship Id="rId239" Type="http://schemas.openxmlformats.org/officeDocument/2006/relationships/slide" Target="slides/slide1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25.xml"/><Relationship Id="rId255" Type="http://schemas.openxmlformats.org/officeDocument/2006/relationships/slide" Target="slides/slide30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4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slide" Target="slides/slide15.xml"/><Relationship Id="rId245" Type="http://schemas.openxmlformats.org/officeDocument/2006/relationships/slide" Target="slides/slide20.xml"/><Relationship Id="rId261" Type="http://schemas.openxmlformats.org/officeDocument/2006/relationships/viewProps" Target="viewProps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slide" Target="slides/slide5.xml"/><Relationship Id="rId235" Type="http://schemas.openxmlformats.org/officeDocument/2006/relationships/slide" Target="slides/slide10.xml"/><Relationship Id="rId251" Type="http://schemas.openxmlformats.org/officeDocument/2006/relationships/slide" Target="slides/slide26.xml"/><Relationship Id="rId256" Type="http://schemas.openxmlformats.org/officeDocument/2006/relationships/slide" Target="slides/slide3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Master" Target="slideMasters/slideMaster1.xml"/><Relationship Id="rId241" Type="http://schemas.openxmlformats.org/officeDocument/2006/relationships/slide" Target="slides/slide16.xml"/><Relationship Id="rId246" Type="http://schemas.openxmlformats.org/officeDocument/2006/relationships/slide" Target="slides/slide2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slide" Target="slides/slide11.xml"/><Relationship Id="rId257" Type="http://schemas.openxmlformats.org/officeDocument/2006/relationships/notesMaster" Target="notesMasters/notesMaster1.xml"/><Relationship Id="rId26" Type="http://schemas.openxmlformats.org/officeDocument/2006/relationships/customXml" Target="../customXml/item26.xml"/><Relationship Id="rId231" Type="http://schemas.openxmlformats.org/officeDocument/2006/relationships/slide" Target="slides/slide6.xml"/><Relationship Id="rId252" Type="http://schemas.openxmlformats.org/officeDocument/2006/relationships/slide" Target="slides/slide27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slide" Target="slides/slide17.xml"/><Relationship Id="rId263" Type="http://schemas.openxmlformats.org/officeDocument/2006/relationships/tableStyles" Target="tableStyle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" Target="slides/slide7.xml"/><Relationship Id="rId253" Type="http://schemas.openxmlformats.org/officeDocument/2006/relationships/slide" Target="slides/slide28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slide" Target="slides/slide18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9.xml"/><Relationship Id="rId3" Type="http://schemas.openxmlformats.org/officeDocument/2006/relationships/customXml" Target="../../customXml/item101.xml"/><Relationship Id="rId7" Type="http://schemas.openxmlformats.org/officeDocument/2006/relationships/customXml" Target="../../customXml/item94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38.xml"/><Relationship Id="rId5" Type="http://schemas.openxmlformats.org/officeDocument/2006/relationships/customXml" Target="../../customXml/item56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17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202.xml"/><Relationship Id="rId18" Type="http://schemas.openxmlformats.org/officeDocument/2006/relationships/customXml" Target="../../customXml/item150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55.xml"/><Relationship Id="rId21" Type="http://schemas.openxmlformats.org/officeDocument/2006/relationships/customXml" Target="../../customXml/item129.xml"/><Relationship Id="rId7" Type="http://schemas.openxmlformats.org/officeDocument/2006/relationships/customXml" Target="../../customXml/item146.xml"/><Relationship Id="rId12" Type="http://schemas.openxmlformats.org/officeDocument/2006/relationships/customXml" Target="../../customXml/item21.xml"/><Relationship Id="rId17" Type="http://schemas.openxmlformats.org/officeDocument/2006/relationships/customXml" Target="../../customXml/item42.xml"/><Relationship Id="rId25" Type="http://schemas.openxmlformats.org/officeDocument/2006/relationships/customXml" Target="../../customXml/item76.xml"/><Relationship Id="rId2" Type="http://schemas.openxmlformats.org/officeDocument/2006/relationships/customXml" Target="../../customXml/item218.xml"/><Relationship Id="rId16" Type="http://schemas.openxmlformats.org/officeDocument/2006/relationships/customXml" Target="../../customXml/item133.xml"/><Relationship Id="rId20" Type="http://schemas.openxmlformats.org/officeDocument/2006/relationships/customXml" Target="../../customXml/item53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93.xml"/><Relationship Id="rId11" Type="http://schemas.openxmlformats.org/officeDocument/2006/relationships/customXml" Target="../../customXml/item29.xml"/><Relationship Id="rId24" Type="http://schemas.openxmlformats.org/officeDocument/2006/relationships/customXml" Target="../../customXml/item31.xml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40.xml"/><Relationship Id="rId23" Type="http://schemas.openxmlformats.org/officeDocument/2006/relationships/customXml" Target="../../customXml/item205.xml"/><Relationship Id="rId10" Type="http://schemas.openxmlformats.org/officeDocument/2006/relationships/customXml" Target="../../customXml/item219.xml"/><Relationship Id="rId19" Type="http://schemas.openxmlformats.org/officeDocument/2006/relationships/customXml" Target="../../customXml/item99.xml"/><Relationship Id="rId4" Type="http://schemas.openxmlformats.org/officeDocument/2006/relationships/customXml" Target="../../customXml/item167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87.xml"/><Relationship Id="rId22" Type="http://schemas.openxmlformats.org/officeDocument/2006/relationships/customXml" Target="../../customXml/item8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2.xml"/><Relationship Id="rId13" Type="http://schemas.openxmlformats.org/officeDocument/2006/relationships/customXml" Target="../../customXml/item193.xml"/><Relationship Id="rId3" Type="http://schemas.openxmlformats.org/officeDocument/2006/relationships/customXml" Target="../../customXml/item162.xml"/><Relationship Id="rId7" Type="http://schemas.openxmlformats.org/officeDocument/2006/relationships/customXml" Target="../../customXml/item171.xml"/><Relationship Id="rId12" Type="http://schemas.openxmlformats.org/officeDocument/2006/relationships/customXml" Target="../../customXml/item88.xml"/><Relationship Id="rId2" Type="http://schemas.openxmlformats.org/officeDocument/2006/relationships/customXml" Target="../../customXml/item114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17.xml"/><Relationship Id="rId11" Type="http://schemas.openxmlformats.org/officeDocument/2006/relationships/customXml" Target="../../customXml/item214.xml"/><Relationship Id="rId5" Type="http://schemas.openxmlformats.org/officeDocument/2006/relationships/customXml" Target="../../customXml/item200.xml"/><Relationship Id="rId15" Type="http://schemas.openxmlformats.org/officeDocument/2006/relationships/customXml" Target="../../customXml/item161.xml"/><Relationship Id="rId10" Type="http://schemas.openxmlformats.org/officeDocument/2006/relationships/customXml" Target="../../customXml/item178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190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107.xml"/><Relationship Id="rId12" Type="http://schemas.openxmlformats.org/officeDocument/2006/relationships/customXml" Target="../../customXml/item124.xml"/><Relationship Id="rId17" Type="http://schemas.openxmlformats.org/officeDocument/2006/relationships/customXml" Target="../../customXml/item111.xml"/><Relationship Id="rId2" Type="http://schemas.openxmlformats.org/officeDocument/2006/relationships/customXml" Target="../../customXml/item103.xml"/><Relationship Id="rId16" Type="http://schemas.openxmlformats.org/officeDocument/2006/relationships/customXml" Target="../../customXml/item10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180.xml"/><Relationship Id="rId11" Type="http://schemas.openxmlformats.org/officeDocument/2006/relationships/customXml" Target="../../customXml/item57.xml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72.xml"/><Relationship Id="rId10" Type="http://schemas.openxmlformats.org/officeDocument/2006/relationships/customXml" Target="../../customXml/item197.xml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23.xml"/><Relationship Id="rId14" Type="http://schemas.openxmlformats.org/officeDocument/2006/relationships/customXml" Target="../../customXml/item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52.xml"/><Relationship Id="rId18" Type="http://schemas.openxmlformats.org/officeDocument/2006/relationships/customXml" Target="../../customXml/item115.xml"/><Relationship Id="rId3" Type="http://schemas.openxmlformats.org/officeDocument/2006/relationships/customXml" Target="../../customXml/item185.xml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149.xml"/><Relationship Id="rId17" Type="http://schemas.openxmlformats.org/officeDocument/2006/relationships/customXml" Target="../../customXml/item186.xml"/><Relationship Id="rId2" Type="http://schemas.openxmlformats.org/officeDocument/2006/relationships/customXml" Target="../../customXml/item211.xml"/><Relationship Id="rId16" Type="http://schemas.openxmlformats.org/officeDocument/2006/relationships/customXml" Target="../../customXml/item141.xml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154.xml"/><Relationship Id="rId11" Type="http://schemas.openxmlformats.org/officeDocument/2006/relationships/customXml" Target="../../customXml/item188.xml"/><Relationship Id="rId5" Type="http://schemas.openxmlformats.org/officeDocument/2006/relationships/customXml" Target="../../customXml/item131.xml"/><Relationship Id="rId15" Type="http://schemas.openxmlformats.org/officeDocument/2006/relationships/customXml" Target="../../customXml/item165.xml"/><Relationship Id="rId10" Type="http://schemas.openxmlformats.org/officeDocument/2006/relationships/customXml" Target="../../customXml/item9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210.xml"/><Relationship Id="rId14" Type="http://schemas.openxmlformats.org/officeDocument/2006/relationships/customXml" Target="../../customXml/item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3" Type="http://schemas.openxmlformats.org/officeDocument/2006/relationships/customXml" Target="../../customXml/item181.xml"/><Relationship Id="rId7" Type="http://schemas.openxmlformats.org/officeDocument/2006/relationships/customXml" Target="../../customXml/item157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152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104.xml"/><Relationship Id="rId5" Type="http://schemas.openxmlformats.org/officeDocument/2006/relationships/customXml" Target="../../customXml/item51.xml"/><Relationship Id="rId10" Type="http://schemas.openxmlformats.org/officeDocument/2006/relationships/customXml" Target="../../customXml/item26.xml"/><Relationship Id="rId4" Type="http://schemas.openxmlformats.org/officeDocument/2006/relationships/customXml" Target="../../customXml/item183.xml"/><Relationship Id="rId9" Type="http://schemas.openxmlformats.org/officeDocument/2006/relationships/customXml" Target="../../customXml/item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125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58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86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90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208.xml"/><Relationship Id="rId11" Type="http://schemas.openxmlformats.org/officeDocument/2006/relationships/customXml" Target="../../customXml/item138.xml"/><Relationship Id="rId5" Type="http://schemas.openxmlformats.org/officeDocument/2006/relationships/customXml" Target="../../customXml/item164.xml"/><Relationship Id="rId15" Type="http://schemas.openxmlformats.org/officeDocument/2006/relationships/customXml" Target="../../customXml/item55.xml"/><Relationship Id="rId10" Type="http://schemas.openxmlformats.org/officeDocument/2006/relationships/customXml" Target="../../customXml/item97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160.xml"/><Relationship Id="rId14" Type="http://schemas.openxmlformats.org/officeDocument/2006/relationships/customXml" Target="../../customXml/item17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0.xml"/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121.xml"/><Relationship Id="rId26" Type="http://schemas.openxmlformats.org/officeDocument/2006/relationships/customXml" Target="../../customXml/item74.xml"/><Relationship Id="rId3" Type="http://schemas.openxmlformats.org/officeDocument/2006/relationships/customXml" Target="../../customXml/item216.xml"/><Relationship Id="rId21" Type="http://schemas.openxmlformats.org/officeDocument/2006/relationships/customXml" Target="../../customXml/item92.xml"/><Relationship Id="rId7" Type="http://schemas.openxmlformats.org/officeDocument/2006/relationships/customXml" Target="../../customXml/item102.xml"/><Relationship Id="rId12" Type="http://schemas.openxmlformats.org/officeDocument/2006/relationships/customXml" Target="../../customXml/item112.xml"/><Relationship Id="rId17" Type="http://schemas.openxmlformats.org/officeDocument/2006/relationships/customXml" Target="../../customXml/item140.xml"/><Relationship Id="rId25" Type="http://schemas.openxmlformats.org/officeDocument/2006/relationships/customXml" Target="../../customXml/item196.xml"/><Relationship Id="rId2" Type="http://schemas.openxmlformats.org/officeDocument/2006/relationships/customXml" Target="../../customXml/item27.xml"/><Relationship Id="rId16" Type="http://schemas.openxmlformats.org/officeDocument/2006/relationships/customXml" Target="../../customXml/item84.xml"/><Relationship Id="rId20" Type="http://schemas.openxmlformats.org/officeDocument/2006/relationships/customXml" Target="../../customXml/item139.xml"/><Relationship Id="rId1" Type="http://schemas.openxmlformats.org/officeDocument/2006/relationships/customXml" Target="../../customXml/item192.xml"/><Relationship Id="rId6" Type="http://schemas.openxmlformats.org/officeDocument/2006/relationships/customXml" Target="../../customXml/item203.xml"/><Relationship Id="rId11" Type="http://schemas.openxmlformats.org/officeDocument/2006/relationships/customXml" Target="../../customXml/item204.xml"/><Relationship Id="rId24" Type="http://schemas.openxmlformats.org/officeDocument/2006/relationships/customXml" Target="../../customXml/item13.xml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108.xml"/><Relationship Id="rId23" Type="http://schemas.openxmlformats.org/officeDocument/2006/relationships/customXml" Target="../../customXml/item43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60.xml"/><Relationship Id="rId19" Type="http://schemas.openxmlformats.org/officeDocument/2006/relationships/customXml" Target="../../customXml/item82.xml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116.xml"/><Relationship Id="rId14" Type="http://schemas.openxmlformats.org/officeDocument/2006/relationships/customXml" Target="../../customXml/item147.xml"/><Relationship Id="rId22" Type="http://schemas.openxmlformats.org/officeDocument/2006/relationships/customXml" Target="../../customXml/item12.xml"/><Relationship Id="rId27" Type="http://schemas.openxmlformats.org/officeDocument/2006/relationships/customXml" Target="../../customXml/item16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79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191.xml"/><Relationship Id="rId12" Type="http://schemas.openxmlformats.org/officeDocument/2006/relationships/customXml" Target="../../customXml/item189.xml"/><Relationship Id="rId2" Type="http://schemas.openxmlformats.org/officeDocument/2006/relationships/customXml" Target="../../customXml/item151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24.xml"/><Relationship Id="rId5" Type="http://schemas.openxmlformats.org/officeDocument/2006/relationships/customXml" Target="../../customXml/item48.xml"/><Relationship Id="rId10" Type="http://schemas.openxmlformats.org/officeDocument/2006/relationships/customXml" Target="../../customXml/item137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1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212.xml"/><Relationship Id="rId18" Type="http://schemas.openxmlformats.org/officeDocument/2006/relationships/customXml" Target="../../customXml/item213.xml"/><Relationship Id="rId3" Type="http://schemas.openxmlformats.org/officeDocument/2006/relationships/customXml" Target="../../customXml/item215.xml"/><Relationship Id="rId21" Type="http://schemas.openxmlformats.org/officeDocument/2006/relationships/customXml" Target="../../customXml/item36.xml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207.xml"/><Relationship Id="rId17" Type="http://schemas.openxmlformats.org/officeDocument/2006/relationships/customXml" Target="../../customXml/item89.xml"/><Relationship Id="rId2" Type="http://schemas.openxmlformats.org/officeDocument/2006/relationships/customXml" Target="../../customXml/item130.xml"/><Relationship Id="rId16" Type="http://schemas.openxmlformats.org/officeDocument/2006/relationships/customXml" Target="../../customXml/item106.xml"/><Relationship Id="rId20" Type="http://schemas.openxmlformats.org/officeDocument/2006/relationships/customXml" Target="../../customXml/item118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176.xml"/><Relationship Id="rId11" Type="http://schemas.openxmlformats.org/officeDocument/2006/relationships/customXml" Target="../../customXml/item73.xml"/><Relationship Id="rId5" Type="http://schemas.openxmlformats.org/officeDocument/2006/relationships/customXml" Target="../../customXml/item144.xml"/><Relationship Id="rId15" Type="http://schemas.openxmlformats.org/officeDocument/2006/relationships/customXml" Target="../../customXml/item69.xml"/><Relationship Id="rId10" Type="http://schemas.openxmlformats.org/officeDocument/2006/relationships/customXml" Target="../../customXml/item100.xml"/><Relationship Id="rId19" Type="http://schemas.openxmlformats.org/officeDocument/2006/relationships/customXml" Target="../../customXml/item78.xml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37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5.xml"/><Relationship Id="rId13" Type="http://schemas.openxmlformats.org/officeDocument/2006/relationships/customXml" Target="../../customXml/item143.xml"/><Relationship Id="rId18" Type="http://schemas.openxmlformats.org/officeDocument/2006/relationships/customXml" Target="../../customXml/item81.xml"/><Relationship Id="rId26" Type="http://schemas.openxmlformats.org/officeDocument/2006/relationships/customXml" Target="../../customXml/item222.xml"/><Relationship Id="rId3" Type="http://schemas.openxmlformats.org/officeDocument/2006/relationships/customXml" Target="../../customXml/item75.xml"/><Relationship Id="rId21" Type="http://schemas.openxmlformats.org/officeDocument/2006/relationships/customXml" Target="../../customXml/item184.xml"/><Relationship Id="rId34" Type="http://schemas.openxmlformats.org/officeDocument/2006/relationships/customXml" Target="../../customXml/item46.xml"/><Relationship Id="rId7" Type="http://schemas.openxmlformats.org/officeDocument/2006/relationships/customXml" Target="../../customXml/item163.xml"/><Relationship Id="rId12" Type="http://schemas.openxmlformats.org/officeDocument/2006/relationships/customXml" Target="../../customXml/item195.xml"/><Relationship Id="rId17" Type="http://schemas.openxmlformats.org/officeDocument/2006/relationships/customXml" Target="../../customXml/item20.xml"/><Relationship Id="rId25" Type="http://schemas.openxmlformats.org/officeDocument/2006/relationships/customXml" Target="../../customXml/item62.xml"/><Relationship Id="rId33" Type="http://schemas.openxmlformats.org/officeDocument/2006/relationships/customXml" Target="../../customXml/item123.xml"/><Relationship Id="rId38" Type="http://schemas.openxmlformats.org/officeDocument/2006/relationships/notesSlide" Target="../notesSlides/notesSlide3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61.xml"/><Relationship Id="rId20" Type="http://schemas.openxmlformats.org/officeDocument/2006/relationships/customXml" Target="../../customXml/item119.xml"/><Relationship Id="rId29" Type="http://schemas.openxmlformats.org/officeDocument/2006/relationships/customXml" Target="../../customXml/item77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95.xml"/><Relationship Id="rId11" Type="http://schemas.openxmlformats.org/officeDocument/2006/relationships/customXml" Target="../../customXml/item22.xml"/><Relationship Id="rId24" Type="http://schemas.openxmlformats.org/officeDocument/2006/relationships/customXml" Target="../../customXml/item122.xml"/><Relationship Id="rId32" Type="http://schemas.openxmlformats.org/officeDocument/2006/relationships/customXml" Target="../../customXml/item7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120.xml"/><Relationship Id="rId23" Type="http://schemas.openxmlformats.org/officeDocument/2006/relationships/customXml" Target="../../customXml/item199.xml"/><Relationship Id="rId28" Type="http://schemas.openxmlformats.org/officeDocument/2006/relationships/customXml" Target="../../customXml/item109.xml"/><Relationship Id="rId36" Type="http://schemas.openxmlformats.org/officeDocument/2006/relationships/customXml" Target="../../customXml/item224.xml"/><Relationship Id="rId10" Type="http://schemas.openxmlformats.org/officeDocument/2006/relationships/customXml" Target="../../customXml/item127.xml"/><Relationship Id="rId19" Type="http://schemas.openxmlformats.org/officeDocument/2006/relationships/customXml" Target="../../customXml/item11.xml"/><Relationship Id="rId31" Type="http://schemas.openxmlformats.org/officeDocument/2006/relationships/customXml" Target="../../customXml/item168.xml"/><Relationship Id="rId4" Type="http://schemas.openxmlformats.org/officeDocument/2006/relationships/customXml" Target="../../customXml/item194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132.xml"/><Relationship Id="rId22" Type="http://schemas.openxmlformats.org/officeDocument/2006/relationships/customXml" Target="../../customXml/item153.xml"/><Relationship Id="rId27" Type="http://schemas.openxmlformats.org/officeDocument/2006/relationships/customXml" Target="../../customXml/item98.xml"/><Relationship Id="rId30" Type="http://schemas.openxmlformats.org/officeDocument/2006/relationships/customXml" Target="../../customXml/item223.xml"/><Relationship Id="rId35" Type="http://schemas.openxmlformats.org/officeDocument/2006/relationships/customXml" Target="../../customXml/item1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9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>
            <p:custDataLst>
              <p:custData r:id="rId10"/>
            </p:custDataLst>
          </p:nvPr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64246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>
            <p:custDataLst>
              <p:custData r:id="rId16"/>
            </p:custDataLst>
          </p:nvPr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6096000" y="2780237"/>
            <a:ext cx="73098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>
            <p:custDataLst>
              <p:custData r:id="rId18"/>
            </p:custDataLst>
          </p:nvPr>
        </p:nvCxnSpPr>
        <p:spPr>
          <a:xfrm flipH="1">
            <a:off x="6826986" y="4417952"/>
            <a:ext cx="1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1" name="Straight Arrow Connector 30"/>
          <p:cNvCxnSpPr>
            <a:stCxn id="12" idx="2"/>
            <a:endCxn id="34" idx="0"/>
          </p:cNvCxnSpPr>
          <p:nvPr>
            <p:custDataLst>
              <p:custData r:id="rId20"/>
            </p:custDataLst>
          </p:nvPr>
        </p:nvCxnSpPr>
        <p:spPr>
          <a:xfrm>
            <a:off x="6096000" y="2780237"/>
            <a:ext cx="2393526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>
            <p:custDataLst>
              <p:custData r:id="rId22"/>
            </p:custDataLst>
          </p:nvPr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926785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Straight Arrow Connector 34"/>
          <p:cNvCxnSpPr>
            <a:stCxn id="34" idx="2"/>
            <a:endCxn id="30" idx="0"/>
          </p:cNvCxnSpPr>
          <p:nvPr>
            <p:custDataLst>
              <p:custData r:id="rId24"/>
            </p:custDataLst>
          </p:nvPr>
        </p:nvCxnSpPr>
        <p:spPr>
          <a:xfrm>
            <a:off x="8489526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189859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4752600" y="2647167"/>
            <a:ext cx="1343400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268424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4752600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95725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751999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695725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 flipH="1">
            <a:off x="6083649" y="2647167"/>
            <a:ext cx="1235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6096000" y="2647167"/>
            <a:ext cx="142399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>
            <p:custDataLst>
              <p:custData r:id="rId18"/>
            </p:custDataLst>
          </p:nvPr>
        </p:nvCxnSpPr>
        <p:spPr>
          <a:xfrm flipH="1">
            <a:off x="6692291" y="3072099"/>
            <a:ext cx="1244811" cy="866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5550180" y="3673605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5550179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5628744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19" name="Straight Arrow Connector 18"/>
          <p:cNvCxnSpPr>
            <a:stCxn id="17" idx="2"/>
            <a:endCxn id="18" idx="1"/>
          </p:cNvCxnSpPr>
          <p:nvPr>
            <p:custDataLst>
              <p:custData r:id="rId16"/>
            </p:custDataLst>
          </p:nvPr>
        </p:nvCxnSpPr>
        <p:spPr>
          <a:xfrm>
            <a:off x="6112920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6921" cy="1026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7" idx="0"/>
          </p:cNvCxnSpPr>
          <p:nvPr>
            <p:custDataLst>
              <p:custData r:id="rId18"/>
            </p:custDataLst>
          </p:nvPr>
        </p:nvCxnSpPr>
        <p:spPr>
          <a:xfrm flipH="1">
            <a:off x="6112920" y="4195893"/>
            <a:ext cx="1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212719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3" name="Straight Arrow Connector 22"/>
          <p:cNvCxnSpPr>
            <a:stCxn id="12" idx="2"/>
            <a:endCxn id="26" idx="0"/>
          </p:cNvCxnSpPr>
          <p:nvPr>
            <p:custDataLst>
              <p:custData r:id="rId20"/>
            </p:custDataLst>
          </p:nvPr>
        </p:nvCxnSpPr>
        <p:spPr>
          <a:xfrm>
            <a:off x="6096000" y="2647167"/>
            <a:ext cx="1679460" cy="1026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7291284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5" name="Straight Arrow Connector 24"/>
          <p:cNvCxnSpPr>
            <a:stCxn id="22" idx="2"/>
            <a:endCxn id="24" idx="1"/>
          </p:cNvCxnSpPr>
          <p:nvPr>
            <p:custDataLst>
              <p:custData r:id="rId22"/>
            </p:custDataLst>
          </p:nvPr>
        </p:nvCxnSpPr>
        <p:spPr>
          <a:xfrm>
            <a:off x="7775460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212719" y="3673605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Straight Arrow Connector 26"/>
          <p:cNvCxnSpPr>
            <a:stCxn id="26" idx="2"/>
            <a:endCxn id="22" idx="0"/>
          </p:cNvCxnSpPr>
          <p:nvPr>
            <p:custDataLst>
              <p:custData r:id="rId24"/>
            </p:custDataLst>
          </p:nvPr>
        </p:nvCxnSpPr>
        <p:spPr>
          <a:xfrm>
            <a:off x="7775460" y="4195893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27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425261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828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5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1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1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1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1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2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5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2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2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6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8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4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1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2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2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4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5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Props1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FC9A98F-44ED-4829-8ED1-EC71FC58435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8BA9F5C-0183-4E73-9FAF-9DCC57D51B3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271056A-7737-4A91-9204-5ED5F4ADCE7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B8170CC-0E26-45A5-9F83-B22B0808596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58B5C85-E44A-457A-9990-D17BB75D0A6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4679306-BFCF-4DC5-93C2-2631DDA4437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7B655DF-DF53-4F1E-AAD4-478B1CACC4C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157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EECF5A1-88EE-423A-9FAC-DB7DB89B47E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6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3050CF3-E71D-4D97-A70C-1054C91F266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C1EBC11-491A-4B0C-88F1-A65803E9D62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B387E78-6D40-41F4-8D9E-BB4A29A0BA9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0de10a-583e-488b-94d8-146e8450a4be"/>
    <ds:schemaRef ds:uri="http://www.w3.org/XML/1998/namespace"/>
  </ds:schemaRefs>
</ds:datastoreItem>
</file>

<file path=customXml/itemProps60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F6CD0E9-7508-4C1C-BDA9-BD21899B2C0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6C12BFD-7B45-4E62-9556-83FE0A90DF0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979F17C-342F-493C-B608-7E4742C4012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10147</TotalTime>
  <Words>1323</Words>
  <Application>Microsoft Office PowerPoint</Application>
  <PresentationFormat>Widescreen</PresentationFormat>
  <Paragraphs>382</Paragraphs>
  <Slides>31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210</cp:revision>
  <cp:lastPrinted>2016-07-27T15:54:53Z</cp:lastPrinted>
  <dcterms:created xsi:type="dcterms:W3CDTF">2016-05-01T12:50:26Z</dcterms:created>
  <dcterms:modified xsi:type="dcterms:W3CDTF">2016-12-04T04:08:58Z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