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Pacifico"/>
      <p:regular r:id="rId19"/>
    </p:embeddedFon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Pacifico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c9ab418a8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c9ab418a8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c9ab418a8_1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c9ab418a8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dc4b734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dc4b734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764128a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764128a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92698da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92698d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92698da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92698da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c9ab418a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c9ab418a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c9ab418a8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c9ab418a8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92698da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92698da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href='http://www.freepik.com/free-photo/skyscraper-urban-view_881301.htm'&gt;Designed by Freepik&lt;/a&gt;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013da04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013da04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1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3" type="body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flipH="1" rot="8778896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flipH="1" rot="8778896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 rot="8778896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flipH="1" rot="8778896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45" name="Google Shape;145;p20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146" name="Google Shape;146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noFill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Descriptions">
  <p:cSld name="BLANK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">
  <p:cSld name="BLANK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 3">
  <p:cSld name="BLANK_1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 2">
  <p:cSld name="BLANK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 1">
  <p:cSld name="BLANK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bg>
      <p:bgPr>
        <a:noFill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1">
    <p:bg>
      <p:bgPr>
        <a:noFill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fmla="val 96329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fmla="val 69864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">
  <p:cSld name="SECTION_HEADER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75" name="Google Shape;75;p9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76" name="Google Shape;76;p9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9"/>
          <p:cNvSpPr txBox="1"/>
          <p:nvPr>
            <p:ph idx="2" type="subTitle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0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freepik.com/free-photo/skyscraper-urban-view_881301.htm" TargetMode="External"/><Relationship Id="rId4" Type="http://schemas.openxmlformats.org/officeDocument/2006/relationships/hyperlink" Target="https://www.gettyimages.in/photos/college-students-lifestyle" TargetMode="External"/><Relationship Id="rId5" Type="http://schemas.openxmlformats.org/officeDocument/2006/relationships/hyperlink" Target="https://chat.openai.com/" TargetMode="External"/><Relationship Id="rId6" Type="http://schemas.openxmlformats.org/officeDocument/2006/relationships/hyperlink" Target="https://elements.envato.com/lp/powerpoint-templa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096450" y="639650"/>
            <a:ext cx="64245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STUDENT LIFESTYLE MANAGEMENT SYSTEM - CAM</a:t>
            </a:r>
            <a:r>
              <a:rPr lang="en" sz="2900">
                <a:latin typeface="Arial Black"/>
                <a:ea typeface="Arial Black"/>
                <a:cs typeface="Arial Black"/>
                <a:sym typeface="Arial Black"/>
              </a:rPr>
              <a:t>BUZZ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2723000" y="2109650"/>
            <a:ext cx="38700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4CCCC"/>
                </a:solidFill>
              </a:rPr>
              <a:t>Name of Members:</a:t>
            </a:r>
            <a:br>
              <a:rPr lang="en" sz="1400">
                <a:solidFill>
                  <a:srgbClr val="F4CCCC"/>
                </a:solidFill>
              </a:rPr>
            </a:br>
            <a:r>
              <a:rPr lang="en" sz="1400">
                <a:solidFill>
                  <a:srgbClr val="F4CCCC"/>
                </a:solidFill>
              </a:rPr>
              <a:t>Bride Benson</a:t>
            </a:r>
            <a:br>
              <a:rPr lang="en" sz="1400">
                <a:solidFill>
                  <a:srgbClr val="F4CCCC"/>
                </a:solidFill>
              </a:rPr>
            </a:br>
            <a:r>
              <a:rPr lang="en" sz="1400">
                <a:solidFill>
                  <a:srgbClr val="F4CCCC"/>
                </a:solidFill>
              </a:rPr>
              <a:t>Dea Elizabeth</a:t>
            </a:r>
            <a:br>
              <a:rPr lang="en" sz="1400">
                <a:solidFill>
                  <a:srgbClr val="F4CCCC"/>
                </a:solidFill>
              </a:rPr>
            </a:br>
            <a:r>
              <a:rPr lang="en" sz="1400">
                <a:solidFill>
                  <a:srgbClr val="F4CCCC"/>
                </a:solidFill>
              </a:rPr>
              <a:t>Noel Mathen Eldho</a:t>
            </a:r>
            <a:br>
              <a:rPr lang="en" sz="1400">
                <a:solidFill>
                  <a:srgbClr val="F4CCCC"/>
                </a:solidFill>
              </a:rPr>
            </a:br>
            <a:r>
              <a:rPr lang="en" sz="1400">
                <a:solidFill>
                  <a:srgbClr val="F4CCCC"/>
                </a:solidFill>
              </a:rPr>
              <a:t>Rehan Renju Alunkal</a:t>
            </a:r>
            <a:endParaRPr sz="1400">
              <a:solidFill>
                <a:srgbClr val="F4CCCC"/>
              </a:solidFill>
            </a:endParaRPr>
          </a:p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6869025" y="2166650"/>
            <a:ext cx="18687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CCCC"/>
                </a:solidFill>
              </a:rPr>
              <a:t>Guide Name:</a:t>
            </a:r>
            <a:br>
              <a:rPr lang="en" sz="1400">
                <a:solidFill>
                  <a:srgbClr val="F4CCCC"/>
                </a:solidFill>
              </a:rPr>
            </a:br>
            <a:r>
              <a:rPr lang="en" sz="1400">
                <a:solidFill>
                  <a:srgbClr val="F4CCCC"/>
                </a:solidFill>
              </a:rPr>
              <a:t>Ms. Ancy C A</a:t>
            </a:r>
            <a:endParaRPr sz="1400">
              <a:solidFill>
                <a:srgbClr val="F4CCCC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4CCCC"/>
                </a:solidFill>
              </a:rPr>
              <a:t>Project Coordinator: Mr. Ajith Jacob</a:t>
            </a:r>
            <a:endParaRPr sz="1400"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/>
        </p:nvSpPr>
        <p:spPr>
          <a:xfrm>
            <a:off x="84650" y="166650"/>
            <a:ext cx="42981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0F2C5A"/>
                </a:solidFill>
                <a:latin typeface="Pacifico"/>
                <a:ea typeface="Pacifico"/>
                <a:cs typeface="Pacifico"/>
                <a:sym typeface="Pacifico"/>
              </a:rPr>
              <a:t>THANK YOU!</a:t>
            </a:r>
            <a:endParaRPr b="1" sz="6400">
              <a:solidFill>
                <a:srgbClr val="0F2C5A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4583900" y="1017000"/>
            <a:ext cx="4359000" cy="3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Team Members:</a:t>
            </a:r>
            <a:br>
              <a:rPr lang="en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Bride Benson 		       - U2109020</a:t>
            </a:r>
            <a:endParaRPr sz="1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Dea Elizabeth Varghese - </a:t>
            </a:r>
            <a:r>
              <a:rPr lang="en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U2109024</a:t>
            </a:r>
            <a:endParaRPr sz="1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Noel Mathen Eldho		- </a:t>
            </a:r>
            <a:r>
              <a:rPr lang="en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U2109053</a:t>
            </a:r>
            <a:endParaRPr sz="1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Rehan Renju Alunkal 	- </a:t>
            </a:r>
            <a:r>
              <a:rPr lang="en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U2109056</a:t>
            </a:r>
            <a:endParaRPr sz="1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Project Guide:</a:t>
            </a:r>
            <a:r>
              <a:rPr lang="en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Ms. Ancy C. A.</a:t>
            </a:r>
            <a:endParaRPr sz="1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Project Coordinator</a:t>
            </a:r>
            <a:r>
              <a:rPr lang="en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: Mr. Ajith Jacob</a:t>
            </a:r>
            <a:endParaRPr sz="1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26933" y="4103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INTRODUCTION</a:t>
            </a:r>
            <a:endParaRPr b="1" sz="3100"/>
          </a:p>
        </p:txBody>
      </p:sp>
      <p:sp>
        <p:nvSpPr>
          <p:cNvPr id="186" name="Google Shape;186;p27"/>
          <p:cNvSpPr txBox="1"/>
          <p:nvPr/>
        </p:nvSpPr>
        <p:spPr>
          <a:xfrm>
            <a:off x="476200" y="983025"/>
            <a:ext cx="41049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151"/>
                </a:solidFill>
              </a:rPr>
              <a:t>In this presentation, we introduce "Cambuzz", a student lifestyle management system designed to enhance the lives of college students. Cambuzz is a web application that focuses on addressing various challenges faced by students within their college community. </a:t>
            </a:r>
            <a:endParaRPr sz="17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74151"/>
                </a:solidFill>
              </a:rPr>
              <a:t>This mini-project aims to simplify and enrich student life by providing a comprehensive solution that fosters convenience, connectivity, and community within the campus environment.</a:t>
            </a:r>
            <a:endParaRPr>
              <a:solidFill>
                <a:srgbClr val="37415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475" y="430741"/>
            <a:ext cx="3322000" cy="429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1" type="subTitle"/>
          </p:nvPr>
        </p:nvSpPr>
        <p:spPr>
          <a:xfrm>
            <a:off x="955350" y="2142500"/>
            <a:ext cx="23190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E85B9"/>
                </a:solidFill>
                <a:latin typeface="Arial"/>
                <a:ea typeface="Arial"/>
                <a:cs typeface="Arial"/>
                <a:sym typeface="Arial"/>
              </a:rPr>
              <a:t>THE PROBLEM</a:t>
            </a:r>
            <a:endParaRPr b="1">
              <a:solidFill>
                <a:srgbClr val="5E85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 txBox="1"/>
          <p:nvPr>
            <p:ph idx="2" type="subTitle"/>
          </p:nvPr>
        </p:nvSpPr>
        <p:spPr>
          <a:xfrm>
            <a:off x="955350" y="341735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a subtitle</a:t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5974225" y="234000"/>
            <a:ext cx="1827900" cy="1767900"/>
          </a:xfrm>
          <a:custGeom>
            <a:rect b="b" l="l" r="r" t="t"/>
            <a:pathLst>
              <a:path extrusionOk="0" h="120000" w="120000">
                <a:moveTo>
                  <a:pt x="59710" y="75265"/>
                </a:moveTo>
                <a:lnTo>
                  <a:pt x="34396" y="49951"/>
                </a:lnTo>
                <a:cubicBezTo>
                  <a:pt x="33816" y="49371"/>
                  <a:pt x="33333" y="49082"/>
                  <a:pt x="32463" y="49082"/>
                </a:cubicBezTo>
                <a:cubicBezTo>
                  <a:pt x="30821" y="49082"/>
                  <a:pt x="29758" y="50144"/>
                  <a:pt x="29758" y="51787"/>
                </a:cubicBezTo>
                <a:cubicBezTo>
                  <a:pt x="29758" y="52657"/>
                  <a:pt x="30048" y="53140"/>
                  <a:pt x="30531" y="53719"/>
                </a:cubicBezTo>
                <a:lnTo>
                  <a:pt x="57874" y="80966"/>
                </a:lnTo>
                <a:cubicBezTo>
                  <a:pt x="58357" y="81545"/>
                  <a:pt x="58937" y="81835"/>
                  <a:pt x="59710" y="81835"/>
                </a:cubicBezTo>
                <a:cubicBezTo>
                  <a:pt x="60579" y="81835"/>
                  <a:pt x="61159" y="81545"/>
                  <a:pt x="61642" y="80966"/>
                </a:cubicBezTo>
                <a:lnTo>
                  <a:pt x="61642" y="80966"/>
                </a:lnTo>
                <a:lnTo>
                  <a:pt x="107246" y="33236"/>
                </a:lnTo>
                <a:lnTo>
                  <a:pt x="107246" y="33236"/>
                </a:lnTo>
                <a:lnTo>
                  <a:pt x="111014" y="29178"/>
                </a:lnTo>
                <a:lnTo>
                  <a:pt x="111014" y="29178"/>
                </a:lnTo>
                <a:lnTo>
                  <a:pt x="118937" y="20966"/>
                </a:lnTo>
                <a:lnTo>
                  <a:pt x="118937" y="20966"/>
                </a:lnTo>
                <a:cubicBezTo>
                  <a:pt x="119516" y="20483"/>
                  <a:pt x="119710" y="19903"/>
                  <a:pt x="119710" y="19130"/>
                </a:cubicBezTo>
                <a:cubicBezTo>
                  <a:pt x="119710" y="17487"/>
                  <a:pt x="118647" y="16328"/>
                  <a:pt x="117004" y="16328"/>
                </a:cubicBezTo>
                <a:cubicBezTo>
                  <a:pt x="116231" y="16328"/>
                  <a:pt x="115652" y="16618"/>
                  <a:pt x="115072" y="17198"/>
                </a:cubicBezTo>
                <a:lnTo>
                  <a:pt x="115072" y="17198"/>
                </a:lnTo>
                <a:lnTo>
                  <a:pt x="108019" y="24541"/>
                </a:lnTo>
                <a:lnTo>
                  <a:pt x="108019" y="24541"/>
                </a:lnTo>
                <a:lnTo>
                  <a:pt x="104154" y="28599"/>
                </a:lnTo>
                <a:lnTo>
                  <a:pt x="104154" y="28599"/>
                </a:lnTo>
                <a:lnTo>
                  <a:pt x="59710" y="75265"/>
                </a:lnTo>
                <a:close/>
                <a:moveTo>
                  <a:pt x="114879" y="37101"/>
                </a:moveTo>
                <a:cubicBezTo>
                  <a:pt x="113719" y="36038"/>
                  <a:pt x="112077" y="36038"/>
                  <a:pt x="111014" y="37101"/>
                </a:cubicBezTo>
                <a:cubicBezTo>
                  <a:pt x="110241" y="37874"/>
                  <a:pt x="110241" y="39033"/>
                  <a:pt x="110434" y="39806"/>
                </a:cubicBezTo>
                <a:lnTo>
                  <a:pt x="110434" y="39806"/>
                </a:lnTo>
                <a:cubicBezTo>
                  <a:pt x="112946" y="46086"/>
                  <a:pt x="114299" y="52946"/>
                  <a:pt x="114299" y="60000"/>
                </a:cubicBezTo>
                <a:cubicBezTo>
                  <a:pt x="114299" y="89951"/>
                  <a:pt x="89758" y="114492"/>
                  <a:pt x="59710" y="114492"/>
                </a:cubicBezTo>
                <a:cubicBezTo>
                  <a:pt x="29758" y="114492"/>
                  <a:pt x="5217" y="89951"/>
                  <a:pt x="5217" y="60000"/>
                </a:cubicBezTo>
                <a:cubicBezTo>
                  <a:pt x="5217" y="30048"/>
                  <a:pt x="29758" y="5507"/>
                  <a:pt x="59710" y="5507"/>
                </a:cubicBezTo>
                <a:cubicBezTo>
                  <a:pt x="75265" y="5507"/>
                  <a:pt x="89178" y="11980"/>
                  <a:pt x="99033" y="22125"/>
                </a:cubicBezTo>
                <a:lnTo>
                  <a:pt x="99033" y="22125"/>
                </a:lnTo>
                <a:cubicBezTo>
                  <a:pt x="100096" y="23188"/>
                  <a:pt x="101739" y="22898"/>
                  <a:pt x="102801" y="22125"/>
                </a:cubicBezTo>
                <a:cubicBezTo>
                  <a:pt x="103961" y="20966"/>
                  <a:pt x="103961" y="19323"/>
                  <a:pt x="102801" y="18260"/>
                </a:cubicBezTo>
                <a:lnTo>
                  <a:pt x="102608" y="17971"/>
                </a:lnTo>
                <a:cubicBezTo>
                  <a:pt x="91690" y="6859"/>
                  <a:pt x="76618" y="0"/>
                  <a:pt x="60000" y="0"/>
                </a:cubicBezTo>
                <a:cubicBezTo>
                  <a:pt x="26763" y="0"/>
                  <a:pt x="0" y="26763"/>
                  <a:pt x="0" y="60000"/>
                </a:cubicBezTo>
                <a:cubicBezTo>
                  <a:pt x="0" y="93236"/>
                  <a:pt x="26763" y="120000"/>
                  <a:pt x="60000" y="120000"/>
                </a:cubicBezTo>
                <a:cubicBezTo>
                  <a:pt x="93333" y="120000"/>
                  <a:pt x="120000" y="93236"/>
                  <a:pt x="120000" y="60000"/>
                </a:cubicBezTo>
                <a:cubicBezTo>
                  <a:pt x="120000" y="52367"/>
                  <a:pt x="118357" y="45024"/>
                  <a:pt x="115942" y="38164"/>
                </a:cubicBezTo>
                <a:cubicBezTo>
                  <a:pt x="115362" y="37681"/>
                  <a:pt x="115362" y="37391"/>
                  <a:pt x="114879" y="37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/>
          <p:nvPr>
            <p:ph idx="1" type="subTitle"/>
          </p:nvPr>
        </p:nvSpPr>
        <p:spPr>
          <a:xfrm>
            <a:off x="5555475" y="1863050"/>
            <a:ext cx="27744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SOLUTION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>
            <p:ph idx="2" type="subTitle"/>
          </p:nvPr>
        </p:nvSpPr>
        <p:spPr>
          <a:xfrm>
            <a:off x="691350" y="2561350"/>
            <a:ext cx="3325500" cy="20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444A"/>
                </a:solidFill>
                <a:latin typeface="Nunito"/>
                <a:ea typeface="Nunito"/>
                <a:cs typeface="Nunito"/>
                <a:sym typeface="Nunito"/>
              </a:rPr>
              <a:t>College students often face challenges in finding affordable housing, accessing local services, arranging transportation, discovering suitable date spots, and staying informed about campus events.</a:t>
            </a:r>
            <a:endParaRPr sz="1600">
              <a:solidFill>
                <a:srgbClr val="38444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28"/>
          <p:cNvSpPr txBox="1"/>
          <p:nvPr>
            <p:ph idx="2" type="subTitle"/>
          </p:nvPr>
        </p:nvSpPr>
        <p:spPr>
          <a:xfrm>
            <a:off x="4726775" y="2396975"/>
            <a:ext cx="4298100" cy="28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Creating a web application with features such as a housing hub, local recommendations, transportation pooling, date spot finder, and an event hub.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aim to empower students to find suitable accommodation, explore local services, share transportation, and participate in community events within their college campus.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1165050" y="194625"/>
            <a:ext cx="1939800" cy="1844100"/>
          </a:xfrm>
          <a:prstGeom prst="ellipse">
            <a:avLst/>
          </a:prstGeom>
          <a:solidFill>
            <a:srgbClr val="547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1262957" y="278097"/>
            <a:ext cx="1771800" cy="1679700"/>
          </a:xfrm>
          <a:custGeom>
            <a:rect b="b" l="l" r="r" t="t"/>
            <a:pathLst>
              <a:path extrusionOk="0" h="120000" w="120000">
                <a:moveTo>
                  <a:pt x="59951" y="0"/>
                </a:moveTo>
                <a:cubicBezTo>
                  <a:pt x="26688" y="0"/>
                  <a:pt x="0" y="27053"/>
                  <a:pt x="0" y="60000"/>
                </a:cubicBezTo>
                <a:cubicBezTo>
                  <a:pt x="0" y="93333"/>
                  <a:pt x="26688" y="120000"/>
                  <a:pt x="59951" y="120000"/>
                </a:cubicBezTo>
                <a:cubicBezTo>
                  <a:pt x="93311" y="120000"/>
                  <a:pt x="120000" y="93333"/>
                  <a:pt x="120000" y="60000"/>
                </a:cubicBezTo>
                <a:cubicBezTo>
                  <a:pt x="120000" y="27053"/>
                  <a:pt x="93311" y="0"/>
                  <a:pt x="59951" y="0"/>
                </a:cubicBezTo>
                <a:close/>
                <a:moveTo>
                  <a:pt x="59951" y="114589"/>
                </a:moveTo>
                <a:cubicBezTo>
                  <a:pt x="29975" y="114589"/>
                  <a:pt x="5414" y="90048"/>
                  <a:pt x="5414" y="60000"/>
                </a:cubicBezTo>
                <a:cubicBezTo>
                  <a:pt x="5414" y="30048"/>
                  <a:pt x="29975" y="5507"/>
                  <a:pt x="59951" y="5507"/>
                </a:cubicBezTo>
                <a:cubicBezTo>
                  <a:pt x="90024" y="5507"/>
                  <a:pt x="114585" y="30048"/>
                  <a:pt x="114585" y="60000"/>
                </a:cubicBezTo>
                <a:cubicBezTo>
                  <a:pt x="114585" y="90048"/>
                  <a:pt x="90024" y="114589"/>
                  <a:pt x="59951" y="114589"/>
                </a:cubicBezTo>
                <a:close/>
                <a:moveTo>
                  <a:pt x="56470" y="87342"/>
                </a:moveTo>
                <a:lnTo>
                  <a:pt x="64109" y="87342"/>
                </a:lnTo>
                <a:lnTo>
                  <a:pt x="64109" y="78260"/>
                </a:lnTo>
                <a:lnTo>
                  <a:pt x="56470" y="78260"/>
                </a:lnTo>
                <a:lnTo>
                  <a:pt x="56470" y="87342"/>
                </a:lnTo>
                <a:close/>
                <a:moveTo>
                  <a:pt x="72232" y="36618"/>
                </a:moveTo>
                <a:cubicBezTo>
                  <a:pt x="70878" y="35458"/>
                  <a:pt x="69041" y="34396"/>
                  <a:pt x="67107" y="33816"/>
                </a:cubicBezTo>
                <a:cubicBezTo>
                  <a:pt x="65173" y="33333"/>
                  <a:pt x="63239" y="33043"/>
                  <a:pt x="61112" y="33043"/>
                </a:cubicBezTo>
                <a:cubicBezTo>
                  <a:pt x="58404" y="33043"/>
                  <a:pt x="55890" y="33623"/>
                  <a:pt x="53763" y="34396"/>
                </a:cubicBezTo>
                <a:cubicBezTo>
                  <a:pt x="51539" y="35265"/>
                  <a:pt x="49605" y="36618"/>
                  <a:pt x="47961" y="37971"/>
                </a:cubicBezTo>
                <a:cubicBezTo>
                  <a:pt x="46317" y="39613"/>
                  <a:pt x="45253" y="41449"/>
                  <a:pt x="44480" y="43671"/>
                </a:cubicBezTo>
                <a:cubicBezTo>
                  <a:pt x="43609" y="45893"/>
                  <a:pt x="43319" y="48309"/>
                  <a:pt x="43319" y="51014"/>
                </a:cubicBezTo>
                <a:lnTo>
                  <a:pt x="43319" y="51594"/>
                </a:lnTo>
                <a:lnTo>
                  <a:pt x="49315" y="51594"/>
                </a:lnTo>
                <a:lnTo>
                  <a:pt x="49315" y="50724"/>
                </a:lnTo>
                <a:cubicBezTo>
                  <a:pt x="49315" y="48888"/>
                  <a:pt x="49605" y="47246"/>
                  <a:pt x="49895" y="45893"/>
                </a:cubicBezTo>
                <a:cubicBezTo>
                  <a:pt x="50475" y="44251"/>
                  <a:pt x="50958" y="43091"/>
                  <a:pt x="52119" y="41739"/>
                </a:cubicBezTo>
                <a:cubicBezTo>
                  <a:pt x="52892" y="40676"/>
                  <a:pt x="54246" y="39806"/>
                  <a:pt x="55600" y="39033"/>
                </a:cubicBezTo>
                <a:cubicBezTo>
                  <a:pt x="56954" y="38454"/>
                  <a:pt x="58887" y="37971"/>
                  <a:pt x="60821" y="37971"/>
                </a:cubicBezTo>
                <a:cubicBezTo>
                  <a:pt x="62175" y="37971"/>
                  <a:pt x="63529" y="38260"/>
                  <a:pt x="64593" y="38743"/>
                </a:cubicBezTo>
                <a:cubicBezTo>
                  <a:pt x="65753" y="39323"/>
                  <a:pt x="66817" y="39806"/>
                  <a:pt x="67880" y="40676"/>
                </a:cubicBezTo>
                <a:cubicBezTo>
                  <a:pt x="68751" y="41449"/>
                  <a:pt x="69524" y="42318"/>
                  <a:pt x="70104" y="43671"/>
                </a:cubicBezTo>
                <a:cubicBezTo>
                  <a:pt x="70684" y="44734"/>
                  <a:pt x="70878" y="46086"/>
                  <a:pt x="70878" y="47536"/>
                </a:cubicBezTo>
                <a:cubicBezTo>
                  <a:pt x="70878" y="49082"/>
                  <a:pt x="70394" y="50724"/>
                  <a:pt x="69524" y="52367"/>
                </a:cubicBezTo>
                <a:cubicBezTo>
                  <a:pt x="68751" y="53719"/>
                  <a:pt x="67590" y="55169"/>
                  <a:pt x="66236" y="56521"/>
                </a:cubicBezTo>
                <a:cubicBezTo>
                  <a:pt x="64593" y="57874"/>
                  <a:pt x="63239" y="59227"/>
                  <a:pt x="62175" y="60289"/>
                </a:cubicBezTo>
                <a:cubicBezTo>
                  <a:pt x="61112" y="61352"/>
                  <a:pt x="59951" y="62801"/>
                  <a:pt x="59468" y="63864"/>
                </a:cubicBezTo>
                <a:cubicBezTo>
                  <a:pt x="58597" y="65217"/>
                  <a:pt x="58404" y="66570"/>
                  <a:pt x="57824" y="68212"/>
                </a:cubicBezTo>
                <a:cubicBezTo>
                  <a:pt x="57534" y="69855"/>
                  <a:pt x="57244" y="71787"/>
                  <a:pt x="57534" y="73913"/>
                </a:cubicBezTo>
                <a:lnTo>
                  <a:pt x="57534" y="74492"/>
                </a:lnTo>
                <a:lnTo>
                  <a:pt x="63529" y="74492"/>
                </a:lnTo>
                <a:lnTo>
                  <a:pt x="63529" y="73913"/>
                </a:lnTo>
                <a:cubicBezTo>
                  <a:pt x="63529" y="71787"/>
                  <a:pt x="63819" y="70144"/>
                  <a:pt x="63819" y="68792"/>
                </a:cubicBezTo>
                <a:cubicBezTo>
                  <a:pt x="64109" y="67632"/>
                  <a:pt x="64399" y="66859"/>
                  <a:pt x="64593" y="65990"/>
                </a:cubicBezTo>
                <a:cubicBezTo>
                  <a:pt x="65173" y="65217"/>
                  <a:pt x="65753" y="64347"/>
                  <a:pt x="66526" y="63574"/>
                </a:cubicBezTo>
                <a:cubicBezTo>
                  <a:pt x="67397" y="62801"/>
                  <a:pt x="68751" y="61642"/>
                  <a:pt x="70394" y="60000"/>
                </a:cubicBezTo>
                <a:cubicBezTo>
                  <a:pt x="72232" y="58164"/>
                  <a:pt x="73875" y="56521"/>
                  <a:pt x="75229" y="54299"/>
                </a:cubicBezTo>
                <a:cubicBezTo>
                  <a:pt x="76680" y="52367"/>
                  <a:pt x="77163" y="49951"/>
                  <a:pt x="77163" y="46956"/>
                </a:cubicBezTo>
                <a:cubicBezTo>
                  <a:pt x="77163" y="44734"/>
                  <a:pt x="76680" y="42608"/>
                  <a:pt x="75809" y="40966"/>
                </a:cubicBezTo>
                <a:cubicBezTo>
                  <a:pt x="74746" y="39323"/>
                  <a:pt x="73682" y="37681"/>
                  <a:pt x="72232" y="366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27775" y="1613525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grpSp>
        <p:nvGrpSpPr>
          <p:cNvPr id="205" name="Google Shape;205;p29"/>
          <p:cNvGrpSpPr/>
          <p:nvPr/>
        </p:nvGrpSpPr>
        <p:grpSpPr>
          <a:xfrm>
            <a:off x="3917976" y="202580"/>
            <a:ext cx="234447" cy="261741"/>
            <a:chOff x="0" y="46600"/>
            <a:chExt cx="3121800" cy="5004600"/>
          </a:xfrm>
        </p:grpSpPr>
        <p:sp>
          <p:nvSpPr>
            <p:cNvPr id="206" name="Google Shape;206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9"/>
          <p:cNvSpPr txBox="1"/>
          <p:nvPr/>
        </p:nvSpPr>
        <p:spPr>
          <a:xfrm>
            <a:off x="4338425" y="77400"/>
            <a:ext cx="2369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E6E9A"/>
                </a:solidFill>
                <a:latin typeface="Muli"/>
                <a:ea typeface="Muli"/>
                <a:cs typeface="Muli"/>
                <a:sym typeface="Muli"/>
              </a:rPr>
              <a:t>SCOPE</a:t>
            </a:r>
            <a:endParaRPr b="1" sz="190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4397100" y="393950"/>
            <a:ext cx="43701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2C5A"/>
              </a:buClr>
              <a:buSzPts val="1400"/>
              <a:buChar char="●"/>
            </a:pPr>
            <a:r>
              <a:rPr lang="en">
                <a:solidFill>
                  <a:srgbClr val="0F2C5A"/>
                </a:solidFill>
              </a:rPr>
              <a:t>Develop a student lifestyle management system.</a:t>
            </a:r>
            <a:endParaRPr>
              <a:solidFill>
                <a:srgbClr val="0F2C5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2C5A"/>
              </a:buClr>
              <a:buSzPts val="1400"/>
              <a:buChar char="●"/>
            </a:pPr>
            <a:r>
              <a:rPr lang="en">
                <a:solidFill>
                  <a:srgbClr val="0F2C5A"/>
                </a:solidFill>
              </a:rPr>
              <a:t>Focused on a specific college community.</a:t>
            </a:r>
            <a:endParaRPr>
              <a:solidFill>
                <a:srgbClr val="0F2C5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2C5A"/>
              </a:buClr>
              <a:buSzPts val="1400"/>
              <a:buChar char="●"/>
            </a:pPr>
            <a:r>
              <a:rPr lang="en">
                <a:solidFill>
                  <a:srgbClr val="0F2C5A"/>
                </a:solidFill>
              </a:rPr>
              <a:t>Comprehensive user registration, login, and profile management.</a:t>
            </a:r>
            <a:endParaRPr>
              <a:solidFill>
                <a:srgbClr val="0F2C5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2C5A"/>
              </a:buClr>
              <a:buSzPts val="1400"/>
              <a:buChar char="●"/>
            </a:pPr>
            <a:r>
              <a:rPr lang="en">
                <a:solidFill>
                  <a:srgbClr val="0F2C5A"/>
                </a:solidFill>
              </a:rPr>
              <a:t>Integration of features like housing hub, local recommendations, transportation pooling, date spot finder, and event hub.</a:t>
            </a:r>
            <a:endParaRPr>
              <a:solidFill>
                <a:srgbClr val="0F2C5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2C5A"/>
              </a:buClr>
              <a:buSzPts val="1400"/>
              <a:buChar char="●"/>
            </a:pPr>
            <a:r>
              <a:rPr lang="en">
                <a:solidFill>
                  <a:srgbClr val="0F2C5A"/>
                </a:solidFill>
              </a:rPr>
              <a:t>User-friendly web application.</a:t>
            </a:r>
            <a:endParaRPr>
              <a:solidFill>
                <a:srgbClr val="0F2C5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C5A"/>
              </a:solidFill>
            </a:endParaRPr>
          </a:p>
        </p:txBody>
      </p:sp>
      <p:grpSp>
        <p:nvGrpSpPr>
          <p:cNvPr id="211" name="Google Shape;211;p29"/>
          <p:cNvGrpSpPr/>
          <p:nvPr/>
        </p:nvGrpSpPr>
        <p:grpSpPr>
          <a:xfrm>
            <a:off x="3976651" y="2787255"/>
            <a:ext cx="234447" cy="261741"/>
            <a:chOff x="0" y="46600"/>
            <a:chExt cx="3121800" cy="5004600"/>
          </a:xfrm>
        </p:grpSpPr>
        <p:sp>
          <p:nvSpPr>
            <p:cNvPr id="212" name="Google Shape;212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9"/>
          <p:cNvSpPr txBox="1"/>
          <p:nvPr/>
        </p:nvSpPr>
        <p:spPr>
          <a:xfrm>
            <a:off x="4397100" y="2662075"/>
            <a:ext cx="2369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E6E9A"/>
                </a:solidFill>
                <a:latin typeface="Muli"/>
                <a:ea typeface="Muli"/>
                <a:cs typeface="Muli"/>
                <a:sym typeface="Muli"/>
              </a:rPr>
              <a:t>MOTIVATION</a:t>
            </a:r>
            <a:endParaRPr b="1" sz="190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4397100" y="2979625"/>
            <a:ext cx="43701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2C5A"/>
              </a:buClr>
              <a:buSzPts val="1700"/>
              <a:buChar char="●"/>
            </a:pPr>
            <a:r>
              <a:rPr lang="en">
                <a:solidFill>
                  <a:srgbClr val="0F2C5A"/>
                </a:solidFill>
              </a:rPr>
              <a:t>Address common student challenges.</a:t>
            </a:r>
            <a:endParaRPr>
              <a:solidFill>
                <a:srgbClr val="0F2C5A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2C5A"/>
              </a:buClr>
              <a:buSzPts val="1700"/>
              <a:buChar char="●"/>
            </a:pPr>
            <a:r>
              <a:rPr lang="en">
                <a:solidFill>
                  <a:srgbClr val="0F2C5A"/>
                </a:solidFill>
              </a:rPr>
              <a:t>Enhance the college experience.</a:t>
            </a:r>
            <a:endParaRPr>
              <a:solidFill>
                <a:srgbClr val="0F2C5A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2C5A"/>
              </a:buClr>
              <a:buSzPts val="1700"/>
              <a:buChar char="●"/>
            </a:pPr>
            <a:r>
              <a:rPr lang="en">
                <a:solidFill>
                  <a:srgbClr val="0F2C5A"/>
                </a:solidFill>
              </a:rPr>
              <a:t>Promote convenience, connectivity, and community.</a:t>
            </a:r>
            <a:endParaRPr>
              <a:solidFill>
                <a:srgbClr val="0F2C5A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2C5A"/>
              </a:buClr>
              <a:buSzPts val="1700"/>
              <a:buChar char="●"/>
            </a:pPr>
            <a:r>
              <a:rPr lang="en">
                <a:solidFill>
                  <a:srgbClr val="0F2C5A"/>
                </a:solidFill>
              </a:rPr>
              <a:t>Empower students with housing, services, transportation, outings, and event options.</a:t>
            </a:r>
            <a:endParaRPr>
              <a:solidFill>
                <a:srgbClr val="0F2C5A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2C5A"/>
              </a:buClr>
              <a:buSzPts val="1700"/>
              <a:buChar char="●"/>
            </a:pPr>
            <a:r>
              <a:rPr lang="en">
                <a:solidFill>
                  <a:srgbClr val="0F2C5A"/>
                </a:solidFill>
              </a:rPr>
              <a:t>Foster a sense of belonging and support.</a:t>
            </a:r>
            <a:endParaRPr>
              <a:solidFill>
                <a:srgbClr val="0F2C5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C5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C5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44475" y="456275"/>
            <a:ext cx="54159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TOOLS &amp; TECHNOLOGIES USED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22" name="Google Shape;222;p30"/>
          <p:cNvSpPr/>
          <p:nvPr/>
        </p:nvSpPr>
        <p:spPr>
          <a:xfrm>
            <a:off x="527899" y="1922025"/>
            <a:ext cx="1320600" cy="13206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272900" y="3479775"/>
            <a:ext cx="1830600" cy="3666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413900" y="4029063"/>
            <a:ext cx="1548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477A7"/>
                </a:solidFill>
                <a:latin typeface="Nunito"/>
                <a:ea typeface="Nunito"/>
                <a:cs typeface="Nunito"/>
                <a:sym typeface="Nunito"/>
              </a:rPr>
              <a:t>Dart, Python</a:t>
            </a:r>
            <a:endParaRPr b="1">
              <a:solidFill>
                <a:srgbClr val="5477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293900" y="3452550"/>
            <a:ext cx="1830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Coding Language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2765924" y="1922025"/>
            <a:ext cx="1320600" cy="13206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2795475" y="1951550"/>
            <a:ext cx="1261500" cy="1261500"/>
          </a:xfrm>
          <a:prstGeom prst="ellipse">
            <a:avLst/>
          </a:prstGeom>
          <a:solidFill>
            <a:srgbClr val="547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2510925" y="3479775"/>
            <a:ext cx="1830600" cy="3666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2651925" y="4029063"/>
            <a:ext cx="1548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477A7"/>
                </a:solidFill>
                <a:latin typeface="Nunito"/>
                <a:ea typeface="Nunito"/>
                <a:cs typeface="Nunito"/>
                <a:sym typeface="Nunito"/>
              </a:rPr>
              <a:t>Flutter, Django</a:t>
            </a:r>
            <a:endParaRPr b="1">
              <a:solidFill>
                <a:srgbClr val="5477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2531925" y="3452550"/>
            <a:ext cx="1830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Frameworks</a:t>
            </a:r>
            <a:endParaRPr b="1" sz="15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4769950" y="3479775"/>
            <a:ext cx="1830600" cy="3666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4910950" y="4029063"/>
            <a:ext cx="1548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477A7"/>
                </a:solidFill>
                <a:latin typeface="Nunito"/>
                <a:ea typeface="Nunito"/>
                <a:cs typeface="Nunito"/>
                <a:sym typeface="Nunito"/>
              </a:rPr>
              <a:t>PostgreSQL</a:t>
            </a:r>
            <a:endParaRPr b="1">
              <a:solidFill>
                <a:srgbClr val="5477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4790950" y="3452550"/>
            <a:ext cx="1830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Database</a:t>
            </a:r>
            <a:endParaRPr b="1" sz="15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7274499" y="1922025"/>
            <a:ext cx="1320600" cy="13206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7019500" y="3479775"/>
            <a:ext cx="1830600" cy="3666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7160500" y="4029063"/>
            <a:ext cx="1548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477A7"/>
                </a:solidFill>
                <a:latin typeface="Nunito"/>
                <a:ea typeface="Nunito"/>
                <a:cs typeface="Nunito"/>
                <a:sym typeface="Nunito"/>
              </a:rPr>
              <a:t>Git, GitHub</a:t>
            </a:r>
            <a:endParaRPr b="1" sz="1500">
              <a:solidFill>
                <a:srgbClr val="5477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7040500" y="3452550"/>
            <a:ext cx="1830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Version Control</a:t>
            </a:r>
            <a:endParaRPr b="1" sz="15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38" name="Google Shape;238;p30"/>
          <p:cNvGrpSpPr/>
          <p:nvPr/>
        </p:nvGrpSpPr>
        <p:grpSpPr>
          <a:xfrm>
            <a:off x="5026310" y="1948892"/>
            <a:ext cx="1297910" cy="1320589"/>
            <a:chOff x="3460253" y="2975917"/>
            <a:chExt cx="572700" cy="572700"/>
          </a:xfrm>
        </p:grpSpPr>
        <p:sp>
          <p:nvSpPr>
            <p:cNvPr id="239" name="Google Shape;239;p30"/>
            <p:cNvSpPr/>
            <p:nvPr/>
          </p:nvSpPr>
          <p:spPr>
            <a:xfrm>
              <a:off x="3460253" y="2975917"/>
              <a:ext cx="572700" cy="5727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468051" y="2975925"/>
              <a:ext cx="548700" cy="548700"/>
            </a:xfrm>
            <a:prstGeom prst="ellipse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3582806" y="3049384"/>
              <a:ext cx="321900" cy="414900"/>
            </a:xfrm>
            <a:custGeom>
              <a:rect b="b" l="l" r="r" t="t"/>
              <a:pathLst>
                <a:path extrusionOk="0" h="120000" w="120000">
                  <a:moveTo>
                    <a:pt x="120000" y="16425"/>
                  </a:moveTo>
                  <a:cubicBezTo>
                    <a:pt x="120000" y="7439"/>
                    <a:pt x="92952" y="0"/>
                    <a:pt x="60000" y="0"/>
                  </a:cubicBezTo>
                  <a:cubicBezTo>
                    <a:pt x="26929" y="0"/>
                    <a:pt x="0" y="7439"/>
                    <a:pt x="0" y="16425"/>
                  </a:cubicBezTo>
                  <a:lnTo>
                    <a:pt x="0" y="38260"/>
                  </a:lnTo>
                  <a:cubicBezTo>
                    <a:pt x="0" y="40096"/>
                    <a:pt x="1299" y="42028"/>
                    <a:pt x="3307" y="43671"/>
                  </a:cubicBezTo>
                  <a:cubicBezTo>
                    <a:pt x="944" y="45314"/>
                    <a:pt x="0" y="47246"/>
                    <a:pt x="0" y="49082"/>
                  </a:cubicBezTo>
                  <a:lnTo>
                    <a:pt x="0" y="70917"/>
                  </a:lnTo>
                  <a:cubicBezTo>
                    <a:pt x="0" y="72850"/>
                    <a:pt x="1299" y="74782"/>
                    <a:pt x="3307" y="76425"/>
                  </a:cubicBezTo>
                  <a:cubicBezTo>
                    <a:pt x="944" y="78067"/>
                    <a:pt x="0" y="79903"/>
                    <a:pt x="0" y="81835"/>
                  </a:cubicBezTo>
                  <a:lnTo>
                    <a:pt x="0" y="103671"/>
                  </a:lnTo>
                  <a:cubicBezTo>
                    <a:pt x="0" y="112657"/>
                    <a:pt x="26929" y="120000"/>
                    <a:pt x="60000" y="120000"/>
                  </a:cubicBezTo>
                  <a:cubicBezTo>
                    <a:pt x="92952" y="120000"/>
                    <a:pt x="120000" y="112657"/>
                    <a:pt x="120000" y="103671"/>
                  </a:cubicBezTo>
                  <a:lnTo>
                    <a:pt x="120000" y="81835"/>
                  </a:lnTo>
                  <a:cubicBezTo>
                    <a:pt x="120000" y="79903"/>
                    <a:pt x="118582" y="78067"/>
                    <a:pt x="116692" y="76425"/>
                  </a:cubicBezTo>
                  <a:cubicBezTo>
                    <a:pt x="118937" y="74782"/>
                    <a:pt x="120000" y="72850"/>
                    <a:pt x="120000" y="70917"/>
                  </a:cubicBezTo>
                  <a:lnTo>
                    <a:pt x="120000" y="49082"/>
                  </a:lnTo>
                  <a:cubicBezTo>
                    <a:pt x="120000" y="47246"/>
                    <a:pt x="118582" y="45314"/>
                    <a:pt x="116692" y="43671"/>
                  </a:cubicBezTo>
                  <a:cubicBezTo>
                    <a:pt x="118937" y="42028"/>
                    <a:pt x="120000" y="40096"/>
                    <a:pt x="120000" y="38260"/>
                  </a:cubicBezTo>
                  <a:lnTo>
                    <a:pt x="120000" y="16425"/>
                  </a:lnTo>
                  <a:close/>
                  <a:moveTo>
                    <a:pt x="113267" y="103671"/>
                  </a:moveTo>
                  <a:cubicBezTo>
                    <a:pt x="113267" y="109661"/>
                    <a:pt x="89291" y="114589"/>
                    <a:pt x="60000" y="114589"/>
                  </a:cubicBezTo>
                  <a:cubicBezTo>
                    <a:pt x="30590" y="114589"/>
                    <a:pt x="6614" y="109661"/>
                    <a:pt x="6614" y="103671"/>
                  </a:cubicBezTo>
                  <a:lnTo>
                    <a:pt x="6614" y="89178"/>
                  </a:lnTo>
                  <a:cubicBezTo>
                    <a:pt x="16653" y="94396"/>
                    <a:pt x="36614" y="98164"/>
                    <a:pt x="60000" y="98164"/>
                  </a:cubicBezTo>
                  <a:cubicBezTo>
                    <a:pt x="83267" y="98164"/>
                    <a:pt x="103346" y="94685"/>
                    <a:pt x="113267" y="89178"/>
                  </a:cubicBezTo>
                  <a:lnTo>
                    <a:pt x="113267" y="103671"/>
                  </a:lnTo>
                  <a:close/>
                  <a:moveTo>
                    <a:pt x="60000" y="92753"/>
                  </a:moveTo>
                  <a:cubicBezTo>
                    <a:pt x="30590" y="92753"/>
                    <a:pt x="6614" y="87826"/>
                    <a:pt x="6614" y="81835"/>
                  </a:cubicBezTo>
                  <a:cubicBezTo>
                    <a:pt x="6614" y="81062"/>
                    <a:pt x="7322" y="79903"/>
                    <a:pt x="8267" y="79130"/>
                  </a:cubicBezTo>
                  <a:cubicBezTo>
                    <a:pt x="18661" y="84057"/>
                    <a:pt x="38031" y="87342"/>
                    <a:pt x="60000" y="87342"/>
                  </a:cubicBezTo>
                  <a:cubicBezTo>
                    <a:pt x="81968" y="87342"/>
                    <a:pt x="101338" y="84057"/>
                    <a:pt x="111614" y="79130"/>
                  </a:cubicBezTo>
                  <a:cubicBezTo>
                    <a:pt x="112677" y="79903"/>
                    <a:pt x="113267" y="80772"/>
                    <a:pt x="113267" y="81835"/>
                  </a:cubicBezTo>
                  <a:cubicBezTo>
                    <a:pt x="113267" y="87826"/>
                    <a:pt x="89291" y="92753"/>
                    <a:pt x="60000" y="92753"/>
                  </a:cubicBezTo>
                  <a:close/>
                  <a:moveTo>
                    <a:pt x="113267" y="70917"/>
                  </a:moveTo>
                  <a:cubicBezTo>
                    <a:pt x="113267" y="76908"/>
                    <a:pt x="89291" y="81835"/>
                    <a:pt x="60000" y="81835"/>
                  </a:cubicBezTo>
                  <a:cubicBezTo>
                    <a:pt x="30590" y="81835"/>
                    <a:pt x="6614" y="76908"/>
                    <a:pt x="6614" y="70917"/>
                  </a:cubicBezTo>
                  <a:lnTo>
                    <a:pt x="6614" y="56521"/>
                  </a:lnTo>
                  <a:cubicBezTo>
                    <a:pt x="16653" y="61642"/>
                    <a:pt x="36614" y="65507"/>
                    <a:pt x="60000" y="65507"/>
                  </a:cubicBezTo>
                  <a:cubicBezTo>
                    <a:pt x="83267" y="65507"/>
                    <a:pt x="103346" y="61932"/>
                    <a:pt x="113267" y="56521"/>
                  </a:cubicBezTo>
                  <a:lnTo>
                    <a:pt x="113267" y="70917"/>
                  </a:lnTo>
                  <a:close/>
                  <a:moveTo>
                    <a:pt x="60000" y="60000"/>
                  </a:moveTo>
                  <a:cubicBezTo>
                    <a:pt x="30590" y="60000"/>
                    <a:pt x="6614" y="55169"/>
                    <a:pt x="6614" y="49082"/>
                  </a:cubicBezTo>
                  <a:cubicBezTo>
                    <a:pt x="6614" y="48309"/>
                    <a:pt x="7322" y="47246"/>
                    <a:pt x="8267" y="46376"/>
                  </a:cubicBezTo>
                  <a:cubicBezTo>
                    <a:pt x="18661" y="51304"/>
                    <a:pt x="38031" y="54589"/>
                    <a:pt x="60000" y="54589"/>
                  </a:cubicBezTo>
                  <a:cubicBezTo>
                    <a:pt x="81968" y="54589"/>
                    <a:pt x="101338" y="51304"/>
                    <a:pt x="111614" y="46376"/>
                  </a:cubicBezTo>
                  <a:cubicBezTo>
                    <a:pt x="112677" y="47246"/>
                    <a:pt x="113267" y="48019"/>
                    <a:pt x="113267" y="49082"/>
                  </a:cubicBezTo>
                  <a:cubicBezTo>
                    <a:pt x="113267" y="55169"/>
                    <a:pt x="89291" y="60000"/>
                    <a:pt x="60000" y="60000"/>
                  </a:cubicBezTo>
                  <a:close/>
                  <a:moveTo>
                    <a:pt x="113267" y="38260"/>
                  </a:moveTo>
                  <a:cubicBezTo>
                    <a:pt x="113267" y="44251"/>
                    <a:pt x="89291" y="49082"/>
                    <a:pt x="60000" y="49082"/>
                  </a:cubicBezTo>
                  <a:cubicBezTo>
                    <a:pt x="30590" y="49082"/>
                    <a:pt x="6614" y="44251"/>
                    <a:pt x="6614" y="38260"/>
                  </a:cubicBezTo>
                  <a:lnTo>
                    <a:pt x="6614" y="23768"/>
                  </a:lnTo>
                  <a:cubicBezTo>
                    <a:pt x="16653" y="28985"/>
                    <a:pt x="36614" y="32753"/>
                    <a:pt x="60000" y="32753"/>
                  </a:cubicBezTo>
                  <a:cubicBezTo>
                    <a:pt x="83267" y="32753"/>
                    <a:pt x="103346" y="29178"/>
                    <a:pt x="113267" y="23768"/>
                  </a:cubicBezTo>
                  <a:lnTo>
                    <a:pt x="113267" y="38260"/>
                  </a:lnTo>
                  <a:close/>
                  <a:moveTo>
                    <a:pt x="60000" y="27342"/>
                  </a:moveTo>
                  <a:cubicBezTo>
                    <a:pt x="30590" y="27342"/>
                    <a:pt x="6614" y="22415"/>
                    <a:pt x="6614" y="16425"/>
                  </a:cubicBezTo>
                  <a:cubicBezTo>
                    <a:pt x="6614" y="10434"/>
                    <a:pt x="30590" y="5507"/>
                    <a:pt x="60000" y="5507"/>
                  </a:cubicBezTo>
                  <a:cubicBezTo>
                    <a:pt x="89291" y="5507"/>
                    <a:pt x="113267" y="10434"/>
                    <a:pt x="113267" y="16425"/>
                  </a:cubicBezTo>
                  <a:cubicBezTo>
                    <a:pt x="113267" y="22415"/>
                    <a:pt x="89291" y="27342"/>
                    <a:pt x="60000" y="273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0"/>
          <p:cNvSpPr/>
          <p:nvPr/>
        </p:nvSpPr>
        <p:spPr>
          <a:xfrm>
            <a:off x="2864773" y="2026824"/>
            <a:ext cx="1115700" cy="1070100"/>
          </a:xfrm>
          <a:custGeom>
            <a:rect b="b" l="l" r="r" t="t"/>
            <a:pathLst>
              <a:path extrusionOk="0" h="120000" w="120000">
                <a:moveTo>
                  <a:pt x="60144" y="27277"/>
                </a:moveTo>
                <a:cubicBezTo>
                  <a:pt x="42216" y="27277"/>
                  <a:pt x="27469" y="41927"/>
                  <a:pt x="27469" y="59855"/>
                </a:cubicBezTo>
                <a:cubicBezTo>
                  <a:pt x="27469" y="77879"/>
                  <a:pt x="42216" y="92530"/>
                  <a:pt x="60144" y="92530"/>
                </a:cubicBezTo>
                <a:cubicBezTo>
                  <a:pt x="78072" y="92530"/>
                  <a:pt x="92722" y="77879"/>
                  <a:pt x="92722" y="59855"/>
                </a:cubicBezTo>
                <a:cubicBezTo>
                  <a:pt x="92722" y="41927"/>
                  <a:pt x="78072" y="27277"/>
                  <a:pt x="60144" y="27277"/>
                </a:cubicBezTo>
                <a:close/>
                <a:moveTo>
                  <a:pt x="60144" y="32674"/>
                </a:moveTo>
                <a:cubicBezTo>
                  <a:pt x="69397" y="32674"/>
                  <a:pt x="77493" y="37301"/>
                  <a:pt x="82409" y="44337"/>
                </a:cubicBezTo>
                <a:lnTo>
                  <a:pt x="68048" y="52530"/>
                </a:lnTo>
                <a:cubicBezTo>
                  <a:pt x="66120" y="50409"/>
                  <a:pt x="63132" y="49253"/>
                  <a:pt x="60144" y="49253"/>
                </a:cubicBezTo>
                <a:cubicBezTo>
                  <a:pt x="57156" y="49253"/>
                  <a:pt x="54168" y="50602"/>
                  <a:pt x="52240" y="52530"/>
                </a:cubicBezTo>
                <a:lnTo>
                  <a:pt x="37783" y="44337"/>
                </a:lnTo>
                <a:cubicBezTo>
                  <a:pt x="42698" y="37301"/>
                  <a:pt x="50891" y="32674"/>
                  <a:pt x="60144" y="32674"/>
                </a:cubicBezTo>
                <a:close/>
                <a:moveTo>
                  <a:pt x="57445" y="87132"/>
                </a:moveTo>
                <a:cubicBezTo>
                  <a:pt x="43566" y="85686"/>
                  <a:pt x="32963" y="74024"/>
                  <a:pt x="32963" y="59855"/>
                </a:cubicBezTo>
                <a:cubicBezTo>
                  <a:pt x="32963" y="56096"/>
                  <a:pt x="33734" y="52530"/>
                  <a:pt x="35084" y="48963"/>
                </a:cubicBezTo>
                <a:lnTo>
                  <a:pt x="49542" y="57156"/>
                </a:lnTo>
                <a:cubicBezTo>
                  <a:pt x="49253" y="58024"/>
                  <a:pt x="49253" y="59084"/>
                  <a:pt x="49253" y="59855"/>
                </a:cubicBezTo>
                <a:cubicBezTo>
                  <a:pt x="49253" y="65060"/>
                  <a:pt x="52819" y="69108"/>
                  <a:pt x="57445" y="70457"/>
                </a:cubicBezTo>
                <a:lnTo>
                  <a:pt x="57445" y="87132"/>
                </a:lnTo>
                <a:close/>
                <a:moveTo>
                  <a:pt x="54650" y="59855"/>
                </a:moveTo>
                <a:cubicBezTo>
                  <a:pt x="54650" y="56867"/>
                  <a:pt x="57156" y="54457"/>
                  <a:pt x="60144" y="54457"/>
                </a:cubicBezTo>
                <a:cubicBezTo>
                  <a:pt x="63132" y="54457"/>
                  <a:pt x="65542" y="56867"/>
                  <a:pt x="65542" y="59855"/>
                </a:cubicBezTo>
                <a:cubicBezTo>
                  <a:pt x="65542" y="62843"/>
                  <a:pt x="63132" y="65349"/>
                  <a:pt x="60144" y="65349"/>
                </a:cubicBezTo>
                <a:cubicBezTo>
                  <a:pt x="57156" y="65349"/>
                  <a:pt x="54650" y="62843"/>
                  <a:pt x="54650" y="59855"/>
                </a:cubicBezTo>
                <a:close/>
                <a:moveTo>
                  <a:pt x="87325" y="59855"/>
                </a:moveTo>
                <a:cubicBezTo>
                  <a:pt x="87325" y="74024"/>
                  <a:pt x="76722" y="85493"/>
                  <a:pt x="62843" y="87132"/>
                </a:cubicBezTo>
                <a:lnTo>
                  <a:pt x="62843" y="70457"/>
                </a:lnTo>
                <a:cubicBezTo>
                  <a:pt x="67469" y="69397"/>
                  <a:pt x="71036" y="65060"/>
                  <a:pt x="71036" y="59855"/>
                </a:cubicBezTo>
                <a:cubicBezTo>
                  <a:pt x="71036" y="59084"/>
                  <a:pt x="70746" y="58024"/>
                  <a:pt x="70746" y="57156"/>
                </a:cubicBezTo>
                <a:lnTo>
                  <a:pt x="85108" y="48963"/>
                </a:lnTo>
                <a:cubicBezTo>
                  <a:pt x="86554" y="52530"/>
                  <a:pt x="87325" y="56096"/>
                  <a:pt x="87325" y="59855"/>
                </a:cubicBezTo>
                <a:close/>
                <a:moveTo>
                  <a:pt x="115855" y="47903"/>
                </a:moveTo>
                <a:lnTo>
                  <a:pt x="110168" y="46554"/>
                </a:lnTo>
                <a:cubicBezTo>
                  <a:pt x="109108" y="42216"/>
                  <a:pt x="107180" y="37879"/>
                  <a:pt x="104963" y="34024"/>
                </a:cubicBezTo>
                <a:lnTo>
                  <a:pt x="107951" y="28915"/>
                </a:lnTo>
                <a:cubicBezTo>
                  <a:pt x="108819" y="26987"/>
                  <a:pt x="109590" y="24771"/>
                  <a:pt x="107951" y="23132"/>
                </a:cubicBezTo>
                <a:lnTo>
                  <a:pt x="96867" y="12048"/>
                </a:lnTo>
                <a:cubicBezTo>
                  <a:pt x="96000" y="11180"/>
                  <a:pt x="95228" y="10891"/>
                  <a:pt x="94361" y="10891"/>
                </a:cubicBezTo>
                <a:cubicBezTo>
                  <a:pt x="93301" y="10891"/>
                  <a:pt x="92240" y="11469"/>
                  <a:pt x="91180" y="12048"/>
                </a:cubicBezTo>
                <a:lnTo>
                  <a:pt x="85975" y="15036"/>
                </a:lnTo>
                <a:cubicBezTo>
                  <a:pt x="82120" y="12819"/>
                  <a:pt x="77783" y="10891"/>
                  <a:pt x="73445" y="9831"/>
                </a:cubicBezTo>
                <a:lnTo>
                  <a:pt x="72096" y="4144"/>
                </a:lnTo>
                <a:cubicBezTo>
                  <a:pt x="71518" y="2216"/>
                  <a:pt x="70168" y="0"/>
                  <a:pt x="68048" y="0"/>
                </a:cubicBezTo>
                <a:lnTo>
                  <a:pt x="51951" y="0"/>
                </a:lnTo>
                <a:cubicBezTo>
                  <a:pt x="49831" y="0"/>
                  <a:pt x="48385" y="1927"/>
                  <a:pt x="47903" y="4144"/>
                </a:cubicBezTo>
                <a:lnTo>
                  <a:pt x="46554" y="9831"/>
                </a:lnTo>
                <a:cubicBezTo>
                  <a:pt x="42216" y="10891"/>
                  <a:pt x="37783" y="12819"/>
                  <a:pt x="34024" y="15036"/>
                </a:cubicBezTo>
                <a:lnTo>
                  <a:pt x="28819" y="12048"/>
                </a:lnTo>
                <a:cubicBezTo>
                  <a:pt x="28048" y="11469"/>
                  <a:pt x="26698" y="10891"/>
                  <a:pt x="25542" y="10891"/>
                </a:cubicBezTo>
                <a:cubicBezTo>
                  <a:pt x="24771" y="10891"/>
                  <a:pt x="23903" y="11180"/>
                  <a:pt x="23132" y="12048"/>
                </a:cubicBezTo>
                <a:lnTo>
                  <a:pt x="11951" y="23132"/>
                </a:lnTo>
                <a:cubicBezTo>
                  <a:pt x="10313" y="24771"/>
                  <a:pt x="11180" y="26987"/>
                  <a:pt x="11951" y="28915"/>
                </a:cubicBezTo>
                <a:lnTo>
                  <a:pt x="14939" y="34024"/>
                </a:lnTo>
                <a:cubicBezTo>
                  <a:pt x="12819" y="37879"/>
                  <a:pt x="10891" y="42216"/>
                  <a:pt x="9831" y="46554"/>
                </a:cubicBezTo>
                <a:lnTo>
                  <a:pt x="4048" y="47903"/>
                </a:lnTo>
                <a:cubicBezTo>
                  <a:pt x="2216" y="48481"/>
                  <a:pt x="0" y="49831"/>
                  <a:pt x="0" y="51951"/>
                </a:cubicBezTo>
                <a:lnTo>
                  <a:pt x="0" y="68048"/>
                </a:lnTo>
                <a:cubicBezTo>
                  <a:pt x="0" y="70265"/>
                  <a:pt x="1927" y="71325"/>
                  <a:pt x="4048" y="72096"/>
                </a:cubicBezTo>
                <a:lnTo>
                  <a:pt x="9831" y="73445"/>
                </a:lnTo>
                <a:cubicBezTo>
                  <a:pt x="10891" y="77879"/>
                  <a:pt x="12819" y="82216"/>
                  <a:pt x="14939" y="85975"/>
                </a:cubicBezTo>
                <a:lnTo>
                  <a:pt x="11951" y="91180"/>
                </a:lnTo>
                <a:cubicBezTo>
                  <a:pt x="10891" y="92819"/>
                  <a:pt x="10313" y="95228"/>
                  <a:pt x="11951" y="96867"/>
                </a:cubicBezTo>
                <a:lnTo>
                  <a:pt x="23132" y="108048"/>
                </a:lnTo>
                <a:cubicBezTo>
                  <a:pt x="23903" y="108819"/>
                  <a:pt x="24771" y="108819"/>
                  <a:pt x="25542" y="108819"/>
                </a:cubicBezTo>
                <a:cubicBezTo>
                  <a:pt x="26698" y="108819"/>
                  <a:pt x="27759" y="108337"/>
                  <a:pt x="28819" y="108048"/>
                </a:cubicBezTo>
                <a:lnTo>
                  <a:pt x="34024" y="105060"/>
                </a:lnTo>
                <a:cubicBezTo>
                  <a:pt x="37783" y="107180"/>
                  <a:pt x="42216" y="109108"/>
                  <a:pt x="46554" y="110168"/>
                </a:cubicBezTo>
                <a:lnTo>
                  <a:pt x="47903" y="115951"/>
                </a:lnTo>
                <a:cubicBezTo>
                  <a:pt x="48385" y="117783"/>
                  <a:pt x="49831" y="120000"/>
                  <a:pt x="51951" y="120000"/>
                </a:cubicBezTo>
                <a:lnTo>
                  <a:pt x="68048" y="120000"/>
                </a:lnTo>
                <a:cubicBezTo>
                  <a:pt x="70168" y="120000"/>
                  <a:pt x="71228" y="118072"/>
                  <a:pt x="72096" y="115951"/>
                </a:cubicBezTo>
                <a:lnTo>
                  <a:pt x="73445" y="110168"/>
                </a:lnTo>
                <a:cubicBezTo>
                  <a:pt x="77783" y="109108"/>
                  <a:pt x="82120" y="107180"/>
                  <a:pt x="85975" y="105060"/>
                </a:cubicBezTo>
                <a:lnTo>
                  <a:pt x="91180" y="108048"/>
                </a:lnTo>
                <a:cubicBezTo>
                  <a:pt x="92240" y="108626"/>
                  <a:pt x="93301" y="108819"/>
                  <a:pt x="94361" y="108819"/>
                </a:cubicBezTo>
                <a:cubicBezTo>
                  <a:pt x="95228" y="108819"/>
                  <a:pt x="96000" y="108626"/>
                  <a:pt x="96867" y="108048"/>
                </a:cubicBezTo>
                <a:lnTo>
                  <a:pt x="107951" y="96867"/>
                </a:lnTo>
                <a:cubicBezTo>
                  <a:pt x="109590" y="95228"/>
                  <a:pt x="109108" y="93108"/>
                  <a:pt x="107951" y="91180"/>
                </a:cubicBezTo>
                <a:lnTo>
                  <a:pt x="104963" y="85975"/>
                </a:lnTo>
                <a:cubicBezTo>
                  <a:pt x="107180" y="82216"/>
                  <a:pt x="109108" y="77879"/>
                  <a:pt x="110168" y="73445"/>
                </a:cubicBezTo>
                <a:lnTo>
                  <a:pt x="115855" y="72096"/>
                </a:lnTo>
                <a:cubicBezTo>
                  <a:pt x="117783" y="71614"/>
                  <a:pt x="120000" y="70265"/>
                  <a:pt x="120000" y="68048"/>
                </a:cubicBezTo>
                <a:lnTo>
                  <a:pt x="120000" y="51951"/>
                </a:lnTo>
                <a:cubicBezTo>
                  <a:pt x="120000" y="49831"/>
                  <a:pt x="118072" y="48481"/>
                  <a:pt x="115855" y="47903"/>
                </a:cubicBezTo>
                <a:close/>
                <a:moveTo>
                  <a:pt x="114506" y="66698"/>
                </a:moveTo>
                <a:lnTo>
                  <a:pt x="114506" y="66698"/>
                </a:lnTo>
                <a:lnTo>
                  <a:pt x="108819" y="68048"/>
                </a:lnTo>
                <a:cubicBezTo>
                  <a:pt x="106891" y="68626"/>
                  <a:pt x="105253" y="69975"/>
                  <a:pt x="104963" y="71903"/>
                </a:cubicBezTo>
                <a:cubicBezTo>
                  <a:pt x="103903" y="75662"/>
                  <a:pt x="102265" y="79518"/>
                  <a:pt x="100337" y="82987"/>
                </a:cubicBezTo>
                <a:cubicBezTo>
                  <a:pt x="99277" y="84626"/>
                  <a:pt x="99277" y="86843"/>
                  <a:pt x="100337" y="88481"/>
                </a:cubicBezTo>
                <a:lnTo>
                  <a:pt x="103421" y="93301"/>
                </a:lnTo>
                <a:lnTo>
                  <a:pt x="93879" y="102843"/>
                </a:lnTo>
                <a:lnTo>
                  <a:pt x="93879" y="102843"/>
                </a:lnTo>
                <a:lnTo>
                  <a:pt x="88963" y="99855"/>
                </a:lnTo>
                <a:cubicBezTo>
                  <a:pt x="88096" y="99373"/>
                  <a:pt x="87036" y="99084"/>
                  <a:pt x="86265" y="99084"/>
                </a:cubicBezTo>
                <a:cubicBezTo>
                  <a:pt x="85397" y="99084"/>
                  <a:pt x="84337" y="99373"/>
                  <a:pt x="83469" y="99855"/>
                </a:cubicBezTo>
                <a:cubicBezTo>
                  <a:pt x="80000" y="101783"/>
                  <a:pt x="76144" y="103421"/>
                  <a:pt x="72385" y="104481"/>
                </a:cubicBezTo>
                <a:cubicBezTo>
                  <a:pt x="70457" y="105060"/>
                  <a:pt x="69108" y="106409"/>
                  <a:pt x="68530" y="108337"/>
                </a:cubicBezTo>
                <a:lnTo>
                  <a:pt x="67180" y="114024"/>
                </a:lnTo>
                <a:lnTo>
                  <a:pt x="67180" y="114024"/>
                </a:lnTo>
                <a:lnTo>
                  <a:pt x="53879" y="114024"/>
                </a:lnTo>
                <a:lnTo>
                  <a:pt x="52530" y="108337"/>
                </a:lnTo>
                <a:cubicBezTo>
                  <a:pt x="51951" y="106409"/>
                  <a:pt x="50602" y="104771"/>
                  <a:pt x="48674" y="104481"/>
                </a:cubicBezTo>
                <a:cubicBezTo>
                  <a:pt x="44915" y="103421"/>
                  <a:pt x="41060" y="101783"/>
                  <a:pt x="37590" y="99855"/>
                </a:cubicBezTo>
                <a:cubicBezTo>
                  <a:pt x="36722" y="99373"/>
                  <a:pt x="35662" y="99084"/>
                  <a:pt x="34795" y="99084"/>
                </a:cubicBezTo>
                <a:cubicBezTo>
                  <a:pt x="33734" y="99084"/>
                  <a:pt x="32963" y="99373"/>
                  <a:pt x="32096" y="99855"/>
                </a:cubicBezTo>
                <a:lnTo>
                  <a:pt x="27180" y="102843"/>
                </a:lnTo>
                <a:lnTo>
                  <a:pt x="27180" y="102843"/>
                </a:lnTo>
                <a:lnTo>
                  <a:pt x="17734" y="93301"/>
                </a:lnTo>
                <a:lnTo>
                  <a:pt x="20722" y="88481"/>
                </a:lnTo>
                <a:cubicBezTo>
                  <a:pt x="21783" y="86843"/>
                  <a:pt x="21783" y="84626"/>
                  <a:pt x="20722" y="82987"/>
                </a:cubicBezTo>
                <a:cubicBezTo>
                  <a:pt x="18506" y="79518"/>
                  <a:pt x="17156" y="75662"/>
                  <a:pt x="16096" y="71903"/>
                </a:cubicBezTo>
                <a:cubicBezTo>
                  <a:pt x="15518" y="69975"/>
                  <a:pt x="14168" y="68626"/>
                  <a:pt x="12240" y="68048"/>
                </a:cubicBezTo>
                <a:lnTo>
                  <a:pt x="6843" y="66698"/>
                </a:lnTo>
                <a:lnTo>
                  <a:pt x="6843" y="66698"/>
                </a:lnTo>
                <a:lnTo>
                  <a:pt x="6843" y="53397"/>
                </a:lnTo>
                <a:lnTo>
                  <a:pt x="12530" y="51951"/>
                </a:lnTo>
                <a:cubicBezTo>
                  <a:pt x="14457" y="51469"/>
                  <a:pt x="16096" y="50120"/>
                  <a:pt x="16289" y="48192"/>
                </a:cubicBezTo>
                <a:cubicBezTo>
                  <a:pt x="17445" y="44337"/>
                  <a:pt x="19084" y="40578"/>
                  <a:pt x="20915" y="37012"/>
                </a:cubicBezTo>
                <a:cubicBezTo>
                  <a:pt x="22072" y="35373"/>
                  <a:pt x="22072" y="33253"/>
                  <a:pt x="20915" y="31614"/>
                </a:cubicBezTo>
                <a:lnTo>
                  <a:pt x="17927" y="26698"/>
                </a:lnTo>
                <a:lnTo>
                  <a:pt x="17927" y="26698"/>
                </a:lnTo>
                <a:lnTo>
                  <a:pt x="27469" y="17156"/>
                </a:lnTo>
                <a:lnTo>
                  <a:pt x="32385" y="20144"/>
                </a:lnTo>
                <a:cubicBezTo>
                  <a:pt x="33156" y="20722"/>
                  <a:pt x="34313" y="21012"/>
                  <a:pt x="35084" y="21012"/>
                </a:cubicBezTo>
                <a:cubicBezTo>
                  <a:pt x="35951" y="21012"/>
                  <a:pt x="37012" y="20722"/>
                  <a:pt x="37783" y="20144"/>
                </a:cubicBezTo>
                <a:cubicBezTo>
                  <a:pt x="41349" y="18313"/>
                  <a:pt x="45204" y="16674"/>
                  <a:pt x="48963" y="15518"/>
                </a:cubicBezTo>
                <a:cubicBezTo>
                  <a:pt x="50891" y="15036"/>
                  <a:pt x="52240" y="13686"/>
                  <a:pt x="52819" y="11759"/>
                </a:cubicBezTo>
                <a:lnTo>
                  <a:pt x="54168" y="6072"/>
                </a:lnTo>
                <a:lnTo>
                  <a:pt x="67469" y="6072"/>
                </a:lnTo>
                <a:lnTo>
                  <a:pt x="67469" y="6072"/>
                </a:lnTo>
                <a:lnTo>
                  <a:pt x="68819" y="11759"/>
                </a:lnTo>
                <a:cubicBezTo>
                  <a:pt x="69397" y="13686"/>
                  <a:pt x="70746" y="15228"/>
                  <a:pt x="72674" y="15518"/>
                </a:cubicBezTo>
                <a:cubicBezTo>
                  <a:pt x="76433" y="16674"/>
                  <a:pt x="80289" y="18313"/>
                  <a:pt x="83759" y="20144"/>
                </a:cubicBezTo>
                <a:cubicBezTo>
                  <a:pt x="84626" y="20722"/>
                  <a:pt x="85686" y="21012"/>
                  <a:pt x="86554" y="21012"/>
                </a:cubicBezTo>
                <a:cubicBezTo>
                  <a:pt x="87614" y="21012"/>
                  <a:pt x="88385" y="20722"/>
                  <a:pt x="89253" y="20144"/>
                </a:cubicBezTo>
                <a:lnTo>
                  <a:pt x="94168" y="17156"/>
                </a:lnTo>
                <a:lnTo>
                  <a:pt x="103614" y="26698"/>
                </a:lnTo>
                <a:lnTo>
                  <a:pt x="103614" y="26698"/>
                </a:lnTo>
                <a:lnTo>
                  <a:pt x="100626" y="31614"/>
                </a:lnTo>
                <a:cubicBezTo>
                  <a:pt x="99566" y="33253"/>
                  <a:pt x="99566" y="35373"/>
                  <a:pt x="100626" y="37012"/>
                </a:cubicBezTo>
                <a:cubicBezTo>
                  <a:pt x="102554" y="40578"/>
                  <a:pt x="104192" y="44337"/>
                  <a:pt x="105253" y="48192"/>
                </a:cubicBezTo>
                <a:cubicBezTo>
                  <a:pt x="105831" y="50120"/>
                  <a:pt x="107180" y="51469"/>
                  <a:pt x="109108" y="51951"/>
                </a:cubicBezTo>
                <a:lnTo>
                  <a:pt x="114795" y="53397"/>
                </a:lnTo>
                <a:lnTo>
                  <a:pt x="114795" y="66698"/>
                </a:lnTo>
                <a:lnTo>
                  <a:pt x="114506" y="666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00" y="1901575"/>
            <a:ext cx="1320599" cy="132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4000" y="1868500"/>
            <a:ext cx="1374126" cy="137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1344133" y="1399200"/>
            <a:ext cx="64128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uli"/>
                <a:ea typeface="Muli"/>
                <a:cs typeface="Muli"/>
                <a:sym typeface="Muli"/>
              </a:rPr>
              <a:t>Phase 1 : </a:t>
            </a:r>
            <a:r>
              <a:rPr b="1" lang="en" sz="1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Project Setup and Requirement Gathering:</a:t>
            </a:r>
            <a:endParaRPr b="1" sz="20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51" name="Google Shape;251;p31"/>
          <p:cNvGrpSpPr/>
          <p:nvPr/>
        </p:nvGrpSpPr>
        <p:grpSpPr>
          <a:xfrm>
            <a:off x="370469" y="1562301"/>
            <a:ext cx="973820" cy="1064506"/>
            <a:chOff x="3440247" y="1295900"/>
            <a:chExt cx="582707" cy="586117"/>
          </a:xfrm>
        </p:grpSpPr>
        <p:sp>
          <p:nvSpPr>
            <p:cNvPr id="252" name="Google Shape;252;p31"/>
            <p:cNvSpPr/>
            <p:nvPr/>
          </p:nvSpPr>
          <p:spPr>
            <a:xfrm>
              <a:off x="3450253" y="1309317"/>
              <a:ext cx="572700" cy="5727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440247" y="1295900"/>
              <a:ext cx="548700" cy="548700"/>
            </a:xfrm>
            <a:prstGeom prst="ellipse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254" name="Google Shape;254;p31"/>
          <p:cNvGrpSpPr/>
          <p:nvPr/>
        </p:nvGrpSpPr>
        <p:grpSpPr>
          <a:xfrm>
            <a:off x="378825" y="3087931"/>
            <a:ext cx="973820" cy="1052315"/>
            <a:chOff x="3445247" y="2135913"/>
            <a:chExt cx="582707" cy="579405"/>
          </a:xfrm>
        </p:grpSpPr>
        <p:sp>
          <p:nvSpPr>
            <p:cNvPr id="255" name="Google Shape;255;p31"/>
            <p:cNvSpPr/>
            <p:nvPr/>
          </p:nvSpPr>
          <p:spPr>
            <a:xfrm>
              <a:off x="3455253" y="2142617"/>
              <a:ext cx="572700" cy="5727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3445247" y="2135913"/>
              <a:ext cx="548700" cy="548700"/>
            </a:xfrm>
            <a:prstGeom prst="ellipse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257" name="Google Shape;257;p31"/>
          <p:cNvSpPr txBox="1"/>
          <p:nvPr/>
        </p:nvSpPr>
        <p:spPr>
          <a:xfrm>
            <a:off x="1344133" y="1698690"/>
            <a:ext cx="7204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sz="1800">
                <a:solidFill>
                  <a:srgbClr val="374151"/>
                </a:solidFill>
              </a:rPr>
              <a:t>Define project objectives and scope.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sz="1800">
                <a:solidFill>
                  <a:srgbClr val="374151"/>
                </a:solidFill>
              </a:rPr>
              <a:t>Gather requirements from stakeholders.</a:t>
            </a:r>
            <a:endParaRPr sz="1800">
              <a:solidFill>
                <a:srgbClr val="374151"/>
              </a:solidFill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1344133" y="2942114"/>
            <a:ext cx="64128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uli"/>
                <a:ea typeface="Muli"/>
                <a:cs typeface="Muli"/>
                <a:sym typeface="Muli"/>
              </a:rPr>
              <a:t>Phase 2 : </a:t>
            </a:r>
            <a:r>
              <a:rPr b="1" lang="en" sz="1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Design</a:t>
            </a:r>
            <a:endParaRPr b="1"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1344133" y="3171367"/>
            <a:ext cx="7204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sz="1800">
                <a:solidFill>
                  <a:srgbClr val="374151"/>
                </a:solidFill>
              </a:rPr>
              <a:t>Design the user interface and web application layout.</a:t>
            </a:r>
            <a:endParaRPr sz="1800">
              <a:solidFill>
                <a:srgbClr val="374151"/>
              </a:solidFill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581725" y="1698700"/>
            <a:ext cx="538800" cy="693000"/>
          </a:xfrm>
          <a:custGeom>
            <a:rect b="b" l="l" r="r" t="t"/>
            <a:pathLst>
              <a:path extrusionOk="0" h="120000" w="120000">
                <a:moveTo>
                  <a:pt x="113843" y="23980"/>
                </a:moveTo>
                <a:lnTo>
                  <a:pt x="111665" y="26204"/>
                </a:lnTo>
                <a:lnTo>
                  <a:pt x="111665" y="26204"/>
                </a:lnTo>
                <a:lnTo>
                  <a:pt x="98310" y="39838"/>
                </a:lnTo>
                <a:lnTo>
                  <a:pt x="98310" y="39838"/>
                </a:lnTo>
                <a:cubicBezTo>
                  <a:pt x="95943" y="42256"/>
                  <a:pt x="92722" y="43900"/>
                  <a:pt x="88934" y="43900"/>
                </a:cubicBezTo>
                <a:cubicBezTo>
                  <a:pt x="81452" y="43900"/>
                  <a:pt x="75580" y="37904"/>
                  <a:pt x="75580" y="30265"/>
                </a:cubicBezTo>
                <a:cubicBezTo>
                  <a:pt x="75580" y="26398"/>
                  <a:pt x="77190" y="23207"/>
                  <a:pt x="79652" y="20692"/>
                </a:cubicBezTo>
                <a:lnTo>
                  <a:pt x="75864" y="16921"/>
                </a:lnTo>
                <a:cubicBezTo>
                  <a:pt x="72359" y="20402"/>
                  <a:pt x="70276" y="25044"/>
                  <a:pt x="70276" y="30265"/>
                </a:cubicBezTo>
                <a:cubicBezTo>
                  <a:pt x="70276" y="40902"/>
                  <a:pt x="78516" y="49315"/>
                  <a:pt x="88934" y="49315"/>
                </a:cubicBezTo>
                <a:cubicBezTo>
                  <a:pt x="94048" y="49315"/>
                  <a:pt x="98879" y="47187"/>
                  <a:pt x="102099" y="43609"/>
                </a:cubicBezTo>
                <a:lnTo>
                  <a:pt x="102099" y="43609"/>
                </a:lnTo>
                <a:lnTo>
                  <a:pt x="111949" y="33553"/>
                </a:lnTo>
                <a:cubicBezTo>
                  <a:pt x="114127" y="41192"/>
                  <a:pt x="112991" y="48251"/>
                  <a:pt x="108445" y="52892"/>
                </a:cubicBezTo>
                <a:lnTo>
                  <a:pt x="94048" y="67880"/>
                </a:lnTo>
                <a:cubicBezTo>
                  <a:pt x="92154" y="69814"/>
                  <a:pt x="89502" y="71168"/>
                  <a:pt x="86566" y="71168"/>
                </a:cubicBezTo>
                <a:cubicBezTo>
                  <a:pt x="86566" y="71168"/>
                  <a:pt x="77474" y="70684"/>
                  <a:pt x="68382" y="64593"/>
                </a:cubicBezTo>
                <a:lnTo>
                  <a:pt x="68382" y="64593"/>
                </a:lnTo>
                <a:cubicBezTo>
                  <a:pt x="67813" y="64399"/>
                  <a:pt x="67624" y="64109"/>
                  <a:pt x="67056" y="64109"/>
                </a:cubicBezTo>
                <a:cubicBezTo>
                  <a:pt x="66203" y="64109"/>
                  <a:pt x="65445" y="64593"/>
                  <a:pt x="64877" y="65173"/>
                </a:cubicBezTo>
                <a:lnTo>
                  <a:pt x="64877" y="65173"/>
                </a:lnTo>
                <a:lnTo>
                  <a:pt x="24056" y="111297"/>
                </a:lnTo>
                <a:cubicBezTo>
                  <a:pt x="22162" y="113231"/>
                  <a:pt x="19510" y="114585"/>
                  <a:pt x="16574" y="114585"/>
                </a:cubicBezTo>
                <a:cubicBezTo>
                  <a:pt x="10607" y="114585"/>
                  <a:pt x="5872" y="109653"/>
                  <a:pt x="5872" y="103658"/>
                </a:cubicBezTo>
                <a:cubicBezTo>
                  <a:pt x="5872" y="100660"/>
                  <a:pt x="6913" y="97953"/>
                  <a:pt x="9092" y="96019"/>
                </a:cubicBezTo>
                <a:lnTo>
                  <a:pt x="53985" y="54826"/>
                </a:lnTo>
                <a:lnTo>
                  <a:pt x="53985" y="54826"/>
                </a:lnTo>
                <a:cubicBezTo>
                  <a:pt x="54743" y="54246"/>
                  <a:pt x="55027" y="53473"/>
                  <a:pt x="55027" y="52602"/>
                </a:cubicBezTo>
                <a:cubicBezTo>
                  <a:pt x="55027" y="52119"/>
                  <a:pt x="54743" y="51539"/>
                  <a:pt x="54459" y="50958"/>
                </a:cubicBezTo>
                <a:lnTo>
                  <a:pt x="54459" y="50958"/>
                </a:lnTo>
                <a:cubicBezTo>
                  <a:pt x="46692" y="40612"/>
                  <a:pt x="46503" y="32683"/>
                  <a:pt x="53133" y="25334"/>
                </a:cubicBezTo>
                <a:lnTo>
                  <a:pt x="67340" y="10346"/>
                </a:lnTo>
                <a:cubicBezTo>
                  <a:pt x="71033" y="6478"/>
                  <a:pt x="75580" y="5705"/>
                  <a:pt x="79084" y="5705"/>
                </a:cubicBezTo>
                <a:lnTo>
                  <a:pt x="79084" y="5705"/>
                </a:lnTo>
                <a:cubicBezTo>
                  <a:pt x="81262" y="5705"/>
                  <a:pt x="83062" y="5995"/>
                  <a:pt x="85240" y="6478"/>
                </a:cubicBezTo>
                <a:lnTo>
                  <a:pt x="75295" y="16631"/>
                </a:lnTo>
                <a:lnTo>
                  <a:pt x="79084" y="20402"/>
                </a:lnTo>
                <a:lnTo>
                  <a:pt x="92438" y="6768"/>
                </a:lnTo>
                <a:lnTo>
                  <a:pt x="92438" y="6768"/>
                </a:lnTo>
                <a:lnTo>
                  <a:pt x="94806" y="4351"/>
                </a:lnTo>
                <a:cubicBezTo>
                  <a:pt x="89786" y="1643"/>
                  <a:pt x="84198" y="0"/>
                  <a:pt x="79084" y="0"/>
                </a:cubicBezTo>
                <a:lnTo>
                  <a:pt x="79084" y="0"/>
                </a:lnTo>
                <a:cubicBezTo>
                  <a:pt x="73212" y="0"/>
                  <a:pt x="67624" y="1837"/>
                  <a:pt x="63551" y="6285"/>
                </a:cubicBezTo>
                <a:lnTo>
                  <a:pt x="49155" y="21273"/>
                </a:lnTo>
                <a:cubicBezTo>
                  <a:pt x="39779" y="31619"/>
                  <a:pt x="42146" y="42256"/>
                  <a:pt x="48587" y="51829"/>
                </a:cubicBezTo>
                <a:lnTo>
                  <a:pt x="4735" y="92248"/>
                </a:lnTo>
                <a:cubicBezTo>
                  <a:pt x="1799" y="95245"/>
                  <a:pt x="0" y="99307"/>
                  <a:pt x="0" y="103658"/>
                </a:cubicBezTo>
                <a:cubicBezTo>
                  <a:pt x="0" y="112651"/>
                  <a:pt x="7198" y="120000"/>
                  <a:pt x="16006" y="120000"/>
                </a:cubicBezTo>
                <a:cubicBezTo>
                  <a:pt x="20552" y="120000"/>
                  <a:pt x="24530" y="118162"/>
                  <a:pt x="27182" y="115165"/>
                </a:cubicBezTo>
                <a:lnTo>
                  <a:pt x="67056" y="70104"/>
                </a:lnTo>
                <a:cubicBezTo>
                  <a:pt x="76148" y="75326"/>
                  <a:pt x="84672" y="76099"/>
                  <a:pt x="85998" y="76099"/>
                </a:cubicBezTo>
                <a:cubicBezTo>
                  <a:pt x="90071" y="76099"/>
                  <a:pt x="94048" y="74456"/>
                  <a:pt x="97269" y="71458"/>
                </a:cubicBezTo>
                <a:lnTo>
                  <a:pt x="111665" y="56470"/>
                </a:lnTo>
                <a:cubicBezTo>
                  <a:pt x="119715" y="49121"/>
                  <a:pt x="120000" y="35970"/>
                  <a:pt x="113843" y="23980"/>
                </a:cubicBezTo>
                <a:close/>
                <a:moveTo>
                  <a:pt x="14680" y="102014"/>
                </a:moveTo>
                <a:cubicBezTo>
                  <a:pt x="14112" y="102594"/>
                  <a:pt x="13827" y="103078"/>
                  <a:pt x="13827" y="103948"/>
                </a:cubicBezTo>
                <a:cubicBezTo>
                  <a:pt x="13827" y="105592"/>
                  <a:pt x="14964" y="106655"/>
                  <a:pt x="16574" y="106655"/>
                </a:cubicBezTo>
                <a:cubicBezTo>
                  <a:pt x="18089" y="106655"/>
                  <a:pt x="19226" y="105592"/>
                  <a:pt x="19226" y="103948"/>
                </a:cubicBezTo>
                <a:cubicBezTo>
                  <a:pt x="19226" y="102304"/>
                  <a:pt x="18089" y="101240"/>
                  <a:pt x="16574" y="101240"/>
                </a:cubicBezTo>
                <a:cubicBezTo>
                  <a:pt x="15722" y="101240"/>
                  <a:pt x="15153" y="101434"/>
                  <a:pt x="14680" y="1020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581626" y="3318974"/>
            <a:ext cx="538800" cy="572700"/>
          </a:xfrm>
          <a:custGeom>
            <a:rect b="b" l="l" r="r" t="t"/>
            <a:pathLst>
              <a:path extrusionOk="0" h="120000" w="120000">
                <a:moveTo>
                  <a:pt x="29975" y="89951"/>
                </a:moveTo>
                <a:lnTo>
                  <a:pt x="53182" y="85893"/>
                </a:lnTo>
                <a:lnTo>
                  <a:pt x="115938" y="23188"/>
                </a:lnTo>
                <a:cubicBezTo>
                  <a:pt x="118356" y="20676"/>
                  <a:pt x="120000" y="17198"/>
                  <a:pt x="120000" y="13623"/>
                </a:cubicBezTo>
                <a:cubicBezTo>
                  <a:pt x="120000" y="5990"/>
                  <a:pt x="114004" y="0"/>
                  <a:pt x="106365" y="0"/>
                </a:cubicBezTo>
                <a:cubicBezTo>
                  <a:pt x="102594" y="0"/>
                  <a:pt x="99307" y="1642"/>
                  <a:pt x="96792" y="4057"/>
                </a:cubicBezTo>
                <a:lnTo>
                  <a:pt x="34037" y="66763"/>
                </a:lnTo>
                <a:lnTo>
                  <a:pt x="29975" y="89951"/>
                </a:lnTo>
                <a:close/>
                <a:moveTo>
                  <a:pt x="100660" y="7922"/>
                </a:moveTo>
                <a:cubicBezTo>
                  <a:pt x="102014" y="6570"/>
                  <a:pt x="104238" y="5410"/>
                  <a:pt x="106365" y="5410"/>
                </a:cubicBezTo>
                <a:cubicBezTo>
                  <a:pt x="111007" y="5410"/>
                  <a:pt x="114585" y="8985"/>
                  <a:pt x="114585" y="13623"/>
                </a:cubicBezTo>
                <a:cubicBezTo>
                  <a:pt x="114585" y="15748"/>
                  <a:pt x="113714" y="17971"/>
                  <a:pt x="112070" y="19323"/>
                </a:cubicBezTo>
                <a:lnTo>
                  <a:pt x="108589" y="22898"/>
                </a:lnTo>
                <a:lnTo>
                  <a:pt x="97082" y="11400"/>
                </a:lnTo>
                <a:lnTo>
                  <a:pt x="100660" y="7922"/>
                </a:lnTo>
                <a:close/>
                <a:moveTo>
                  <a:pt x="93311" y="15265"/>
                </a:moveTo>
                <a:lnTo>
                  <a:pt x="104721" y="26666"/>
                </a:lnTo>
                <a:lnTo>
                  <a:pt x="54536" y="76908"/>
                </a:lnTo>
                <a:lnTo>
                  <a:pt x="54536" y="65410"/>
                </a:lnTo>
                <a:lnTo>
                  <a:pt x="43029" y="65410"/>
                </a:lnTo>
                <a:lnTo>
                  <a:pt x="93311" y="15265"/>
                </a:lnTo>
                <a:close/>
                <a:moveTo>
                  <a:pt x="38968" y="70917"/>
                </a:moveTo>
                <a:lnTo>
                  <a:pt x="49121" y="70917"/>
                </a:lnTo>
                <a:lnTo>
                  <a:pt x="49121" y="80966"/>
                </a:lnTo>
                <a:lnTo>
                  <a:pt x="36841" y="83188"/>
                </a:lnTo>
                <a:lnTo>
                  <a:pt x="38968" y="70917"/>
                </a:lnTo>
                <a:close/>
                <a:moveTo>
                  <a:pt x="117292" y="40869"/>
                </a:moveTo>
                <a:cubicBezTo>
                  <a:pt x="115648" y="40869"/>
                  <a:pt x="114585" y="41932"/>
                  <a:pt x="114585" y="43574"/>
                </a:cubicBezTo>
                <a:lnTo>
                  <a:pt x="114585" y="103574"/>
                </a:lnTo>
                <a:cubicBezTo>
                  <a:pt x="114585" y="109565"/>
                  <a:pt x="109653" y="114492"/>
                  <a:pt x="103658" y="114492"/>
                </a:cubicBezTo>
                <a:lnTo>
                  <a:pt x="16341" y="114492"/>
                </a:lnTo>
                <a:cubicBezTo>
                  <a:pt x="10346" y="114492"/>
                  <a:pt x="5414" y="109565"/>
                  <a:pt x="5414" y="103574"/>
                </a:cubicBezTo>
                <a:lnTo>
                  <a:pt x="5414" y="16328"/>
                </a:lnTo>
                <a:cubicBezTo>
                  <a:pt x="5414" y="10338"/>
                  <a:pt x="10346" y="5410"/>
                  <a:pt x="16341" y="5410"/>
                </a:cubicBezTo>
                <a:lnTo>
                  <a:pt x="76390" y="5410"/>
                </a:lnTo>
                <a:cubicBezTo>
                  <a:pt x="78033" y="5410"/>
                  <a:pt x="79097" y="4347"/>
                  <a:pt x="79097" y="2705"/>
                </a:cubicBezTo>
                <a:cubicBezTo>
                  <a:pt x="79097" y="1062"/>
                  <a:pt x="78033" y="0"/>
                  <a:pt x="76390" y="0"/>
                </a:cubicBezTo>
                <a:lnTo>
                  <a:pt x="16341" y="0"/>
                </a:lnTo>
                <a:cubicBezTo>
                  <a:pt x="7348" y="0"/>
                  <a:pt x="0" y="7342"/>
                  <a:pt x="0" y="16328"/>
                </a:cubicBezTo>
                <a:lnTo>
                  <a:pt x="0" y="103574"/>
                </a:lnTo>
                <a:cubicBezTo>
                  <a:pt x="0" y="112560"/>
                  <a:pt x="7348" y="120000"/>
                  <a:pt x="16341" y="120000"/>
                </a:cubicBezTo>
                <a:lnTo>
                  <a:pt x="103658" y="120000"/>
                </a:lnTo>
                <a:cubicBezTo>
                  <a:pt x="112651" y="120000"/>
                  <a:pt x="120000" y="112560"/>
                  <a:pt x="120000" y="103574"/>
                </a:cubicBezTo>
                <a:lnTo>
                  <a:pt x="120000" y="43574"/>
                </a:lnTo>
                <a:cubicBezTo>
                  <a:pt x="120000" y="41932"/>
                  <a:pt x="118936" y="40869"/>
                  <a:pt x="117292" y="408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1344133" y="1399200"/>
            <a:ext cx="64128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Phase 3 : Development</a:t>
            </a:r>
            <a:endParaRPr b="1" sz="19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68" name="Google Shape;268;p32"/>
          <p:cNvGrpSpPr/>
          <p:nvPr/>
        </p:nvGrpSpPr>
        <p:grpSpPr>
          <a:xfrm>
            <a:off x="370469" y="1562301"/>
            <a:ext cx="973820" cy="1064506"/>
            <a:chOff x="3440247" y="1295900"/>
            <a:chExt cx="582707" cy="586117"/>
          </a:xfrm>
        </p:grpSpPr>
        <p:sp>
          <p:nvSpPr>
            <p:cNvPr id="269" name="Google Shape;269;p32"/>
            <p:cNvSpPr/>
            <p:nvPr/>
          </p:nvSpPr>
          <p:spPr>
            <a:xfrm>
              <a:off x="3450253" y="1309317"/>
              <a:ext cx="572700" cy="5727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3440247" y="1295900"/>
              <a:ext cx="548700" cy="548700"/>
            </a:xfrm>
            <a:prstGeom prst="ellipse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271" name="Google Shape;271;p32"/>
          <p:cNvGrpSpPr/>
          <p:nvPr/>
        </p:nvGrpSpPr>
        <p:grpSpPr>
          <a:xfrm>
            <a:off x="378825" y="3087931"/>
            <a:ext cx="973820" cy="1052315"/>
            <a:chOff x="3445247" y="2135913"/>
            <a:chExt cx="582707" cy="579405"/>
          </a:xfrm>
        </p:grpSpPr>
        <p:sp>
          <p:nvSpPr>
            <p:cNvPr id="272" name="Google Shape;272;p32"/>
            <p:cNvSpPr/>
            <p:nvPr/>
          </p:nvSpPr>
          <p:spPr>
            <a:xfrm>
              <a:off x="3455253" y="2142617"/>
              <a:ext cx="572700" cy="5727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3445247" y="2135913"/>
              <a:ext cx="548700" cy="548700"/>
            </a:xfrm>
            <a:prstGeom prst="ellipse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274" name="Google Shape;274;p32"/>
          <p:cNvSpPr txBox="1"/>
          <p:nvPr/>
        </p:nvSpPr>
        <p:spPr>
          <a:xfrm>
            <a:off x="1344133" y="1841565"/>
            <a:ext cx="7204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sz="1800">
                <a:solidFill>
                  <a:srgbClr val="374151"/>
                </a:solidFill>
              </a:rPr>
              <a:t>Implement user registration, login, and profile management.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sz="1800">
                <a:solidFill>
                  <a:srgbClr val="374151"/>
                </a:solidFill>
              </a:rPr>
              <a:t>Develop the various system features, including housing hub, local recommendations, transportation pooling etc.</a:t>
            </a:r>
            <a:endParaRPr sz="1800">
              <a:solidFill>
                <a:srgbClr val="374151"/>
              </a:solidFill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1344133" y="2942114"/>
            <a:ext cx="64128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uli"/>
                <a:ea typeface="Muli"/>
                <a:cs typeface="Muli"/>
                <a:sym typeface="Muli"/>
              </a:rPr>
              <a:t>Phase 4 : Testing and Deployment</a:t>
            </a:r>
            <a:endParaRPr b="1" sz="19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1344133" y="3289742"/>
            <a:ext cx="7204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sz="1800">
                <a:solidFill>
                  <a:srgbClr val="374151"/>
                </a:solidFill>
              </a:rPr>
              <a:t>Conduct thorough testing and debugging.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sz="1800">
                <a:solidFill>
                  <a:srgbClr val="374151"/>
                </a:solidFill>
              </a:rPr>
              <a:t>Deploy the web application on a suitable hosting platform.</a:t>
            </a:r>
            <a:endParaRPr sz="1800">
              <a:solidFill>
                <a:srgbClr val="374151"/>
              </a:solidFill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605695" y="1713859"/>
            <a:ext cx="503400" cy="761400"/>
          </a:xfrm>
          <a:custGeom>
            <a:rect b="b" l="l" r="r" t="t"/>
            <a:pathLst>
              <a:path extrusionOk="0" h="120000" w="120000">
                <a:moveTo>
                  <a:pt x="120000" y="46376"/>
                </a:moveTo>
                <a:cubicBezTo>
                  <a:pt x="120000" y="44734"/>
                  <a:pt x="118050" y="43671"/>
                  <a:pt x="115036" y="43671"/>
                </a:cubicBezTo>
                <a:lnTo>
                  <a:pt x="74977" y="43671"/>
                </a:lnTo>
                <a:lnTo>
                  <a:pt x="99438" y="3574"/>
                </a:lnTo>
                <a:lnTo>
                  <a:pt x="99438" y="3574"/>
                </a:lnTo>
                <a:cubicBezTo>
                  <a:pt x="99438" y="3285"/>
                  <a:pt x="99970" y="2995"/>
                  <a:pt x="99970" y="2705"/>
                </a:cubicBezTo>
                <a:cubicBezTo>
                  <a:pt x="99970" y="1062"/>
                  <a:pt x="98020" y="0"/>
                  <a:pt x="95007" y="0"/>
                </a:cubicBezTo>
                <a:lnTo>
                  <a:pt x="45022" y="0"/>
                </a:lnTo>
                <a:cubicBezTo>
                  <a:pt x="42895" y="0"/>
                  <a:pt x="40945" y="869"/>
                  <a:pt x="40413" y="1932"/>
                </a:cubicBezTo>
                <a:lnTo>
                  <a:pt x="40413" y="1932"/>
                </a:lnTo>
                <a:lnTo>
                  <a:pt x="531" y="67342"/>
                </a:lnTo>
                <a:lnTo>
                  <a:pt x="531" y="67342"/>
                </a:lnTo>
                <a:cubicBezTo>
                  <a:pt x="531" y="67632"/>
                  <a:pt x="0" y="67922"/>
                  <a:pt x="0" y="68212"/>
                </a:cubicBezTo>
                <a:cubicBezTo>
                  <a:pt x="0" y="69855"/>
                  <a:pt x="1949" y="70917"/>
                  <a:pt x="4963" y="70917"/>
                </a:cubicBezTo>
                <a:lnTo>
                  <a:pt x="49453" y="70917"/>
                </a:lnTo>
                <a:lnTo>
                  <a:pt x="40059" y="117004"/>
                </a:lnTo>
                <a:lnTo>
                  <a:pt x="40059" y="117004"/>
                </a:lnTo>
                <a:lnTo>
                  <a:pt x="40059" y="117294"/>
                </a:lnTo>
                <a:cubicBezTo>
                  <a:pt x="40059" y="118937"/>
                  <a:pt x="42008" y="120000"/>
                  <a:pt x="45022" y="120000"/>
                </a:cubicBezTo>
                <a:cubicBezTo>
                  <a:pt x="46971" y="120000"/>
                  <a:pt x="48567" y="119420"/>
                  <a:pt x="49453" y="118357"/>
                </a:cubicBezTo>
                <a:lnTo>
                  <a:pt x="49453" y="118357"/>
                </a:lnTo>
                <a:lnTo>
                  <a:pt x="119468" y="47439"/>
                </a:lnTo>
                <a:lnTo>
                  <a:pt x="119468" y="47439"/>
                </a:lnTo>
                <a:cubicBezTo>
                  <a:pt x="120000" y="47149"/>
                  <a:pt x="120000" y="46956"/>
                  <a:pt x="120000" y="46376"/>
                </a:cubicBezTo>
                <a:close/>
                <a:moveTo>
                  <a:pt x="52998" y="103671"/>
                </a:moveTo>
                <a:lnTo>
                  <a:pt x="59911" y="68405"/>
                </a:lnTo>
                <a:lnTo>
                  <a:pt x="59911" y="68405"/>
                </a:lnTo>
                <a:lnTo>
                  <a:pt x="59911" y="68212"/>
                </a:lnTo>
                <a:cubicBezTo>
                  <a:pt x="59911" y="66570"/>
                  <a:pt x="57961" y="65410"/>
                  <a:pt x="54948" y="65410"/>
                </a:cubicBezTo>
                <a:lnTo>
                  <a:pt x="12053" y="65410"/>
                </a:lnTo>
                <a:lnTo>
                  <a:pt x="48567" y="5507"/>
                </a:lnTo>
                <a:lnTo>
                  <a:pt x="87917" y="5507"/>
                </a:lnTo>
                <a:lnTo>
                  <a:pt x="63456" y="45507"/>
                </a:lnTo>
                <a:lnTo>
                  <a:pt x="63456" y="45507"/>
                </a:lnTo>
                <a:cubicBezTo>
                  <a:pt x="63456" y="45797"/>
                  <a:pt x="62924" y="46086"/>
                  <a:pt x="62924" y="46376"/>
                </a:cubicBezTo>
                <a:cubicBezTo>
                  <a:pt x="62924" y="48019"/>
                  <a:pt x="65051" y="49082"/>
                  <a:pt x="68064" y="49082"/>
                </a:cubicBezTo>
                <a:lnTo>
                  <a:pt x="106528" y="49082"/>
                </a:lnTo>
                <a:lnTo>
                  <a:pt x="52998" y="1036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524025" y="3241150"/>
            <a:ext cx="666600" cy="674400"/>
          </a:xfrm>
          <a:custGeom>
            <a:rect b="b" l="l" r="r" t="t"/>
            <a:pathLst>
              <a:path extrusionOk="0" h="120000" w="120000">
                <a:moveTo>
                  <a:pt x="12991" y="89763"/>
                </a:moveTo>
                <a:cubicBezTo>
                  <a:pt x="16551" y="88346"/>
                  <a:pt x="22999" y="83385"/>
                  <a:pt x="22999" y="72047"/>
                </a:cubicBezTo>
                <a:cubicBezTo>
                  <a:pt x="22999" y="61653"/>
                  <a:pt x="20304" y="57401"/>
                  <a:pt x="18957" y="54685"/>
                </a:cubicBezTo>
                <a:lnTo>
                  <a:pt x="18668" y="54330"/>
                </a:lnTo>
                <a:lnTo>
                  <a:pt x="18668" y="54330"/>
                </a:lnTo>
                <a:cubicBezTo>
                  <a:pt x="18668" y="54094"/>
                  <a:pt x="18187" y="52086"/>
                  <a:pt x="18957" y="48425"/>
                </a:cubicBezTo>
                <a:cubicBezTo>
                  <a:pt x="19246" y="47007"/>
                  <a:pt x="18957" y="45354"/>
                  <a:pt x="18668" y="44055"/>
                </a:cubicBezTo>
                <a:cubicBezTo>
                  <a:pt x="17610" y="40984"/>
                  <a:pt x="15396" y="35669"/>
                  <a:pt x="17032" y="31417"/>
                </a:cubicBezTo>
                <a:cubicBezTo>
                  <a:pt x="19534" y="24330"/>
                  <a:pt x="20304" y="23740"/>
                  <a:pt x="22999" y="22322"/>
                </a:cubicBezTo>
                <a:cubicBezTo>
                  <a:pt x="23287" y="22322"/>
                  <a:pt x="23576" y="22086"/>
                  <a:pt x="23865" y="22086"/>
                </a:cubicBezTo>
                <a:cubicBezTo>
                  <a:pt x="24442" y="21377"/>
                  <a:pt x="27425" y="20314"/>
                  <a:pt x="30120" y="20314"/>
                </a:cubicBezTo>
                <a:cubicBezTo>
                  <a:pt x="31467" y="20314"/>
                  <a:pt x="32526" y="20669"/>
                  <a:pt x="33392" y="21377"/>
                </a:cubicBezTo>
                <a:cubicBezTo>
                  <a:pt x="33680" y="20314"/>
                  <a:pt x="33873" y="19015"/>
                  <a:pt x="34161" y="18070"/>
                </a:cubicBezTo>
                <a:cubicBezTo>
                  <a:pt x="34450" y="17007"/>
                  <a:pt x="35028" y="16062"/>
                  <a:pt x="35220" y="15354"/>
                </a:cubicBezTo>
                <a:cubicBezTo>
                  <a:pt x="33680" y="14409"/>
                  <a:pt x="31756" y="14055"/>
                  <a:pt x="29831" y="14055"/>
                </a:cubicBezTo>
                <a:cubicBezTo>
                  <a:pt x="25982" y="14055"/>
                  <a:pt x="22229" y="15708"/>
                  <a:pt x="20593" y="16653"/>
                </a:cubicBezTo>
                <a:cubicBezTo>
                  <a:pt x="16263" y="19015"/>
                  <a:pt x="14338" y="21023"/>
                  <a:pt x="11643" y="29409"/>
                </a:cubicBezTo>
                <a:cubicBezTo>
                  <a:pt x="9238" y="36377"/>
                  <a:pt x="12221" y="43700"/>
                  <a:pt x="13568" y="47362"/>
                </a:cubicBezTo>
                <a:cubicBezTo>
                  <a:pt x="11932" y="55984"/>
                  <a:pt x="14049" y="59055"/>
                  <a:pt x="14049" y="59055"/>
                </a:cubicBezTo>
                <a:cubicBezTo>
                  <a:pt x="15396" y="61062"/>
                  <a:pt x="17321" y="64015"/>
                  <a:pt x="17321" y="72755"/>
                </a:cubicBezTo>
                <a:cubicBezTo>
                  <a:pt x="17321" y="82322"/>
                  <a:pt x="11355" y="84094"/>
                  <a:pt x="11355" y="84094"/>
                </a:cubicBezTo>
                <a:cubicBezTo>
                  <a:pt x="6447" y="85984"/>
                  <a:pt x="0" y="90708"/>
                  <a:pt x="0" y="104055"/>
                </a:cubicBezTo>
                <a:cubicBezTo>
                  <a:pt x="0" y="104055"/>
                  <a:pt x="0" y="107362"/>
                  <a:pt x="2694" y="107362"/>
                </a:cubicBezTo>
                <a:lnTo>
                  <a:pt x="14915" y="107362"/>
                </a:lnTo>
                <a:cubicBezTo>
                  <a:pt x="15396" y="105000"/>
                  <a:pt x="16551" y="102755"/>
                  <a:pt x="17321" y="100748"/>
                </a:cubicBezTo>
                <a:lnTo>
                  <a:pt x="5677" y="100748"/>
                </a:lnTo>
                <a:cubicBezTo>
                  <a:pt x="6447" y="93661"/>
                  <a:pt x="9719" y="91417"/>
                  <a:pt x="12991" y="89763"/>
                </a:cubicBezTo>
                <a:close/>
                <a:moveTo>
                  <a:pt x="108067" y="83385"/>
                </a:moveTo>
                <a:cubicBezTo>
                  <a:pt x="108067" y="83385"/>
                  <a:pt x="102101" y="81732"/>
                  <a:pt x="102101" y="72047"/>
                </a:cubicBezTo>
                <a:cubicBezTo>
                  <a:pt x="102101" y="63425"/>
                  <a:pt x="104218" y="60354"/>
                  <a:pt x="105372" y="58346"/>
                </a:cubicBezTo>
                <a:cubicBezTo>
                  <a:pt x="105372" y="58346"/>
                  <a:pt x="107778" y="55393"/>
                  <a:pt x="105854" y="46653"/>
                </a:cubicBezTo>
                <a:cubicBezTo>
                  <a:pt x="107201" y="42992"/>
                  <a:pt x="110184" y="35314"/>
                  <a:pt x="107778" y="28700"/>
                </a:cubicBezTo>
                <a:cubicBezTo>
                  <a:pt x="105084" y="20314"/>
                  <a:pt x="103159" y="18425"/>
                  <a:pt x="98829" y="16062"/>
                </a:cubicBezTo>
                <a:cubicBezTo>
                  <a:pt x="97481" y="15000"/>
                  <a:pt x="93632" y="13346"/>
                  <a:pt x="89591" y="13346"/>
                </a:cubicBezTo>
                <a:cubicBezTo>
                  <a:pt x="87666" y="13346"/>
                  <a:pt x="85741" y="13700"/>
                  <a:pt x="84105" y="14763"/>
                </a:cubicBezTo>
                <a:cubicBezTo>
                  <a:pt x="84971" y="16653"/>
                  <a:pt x="85549" y="19015"/>
                  <a:pt x="85741" y="21023"/>
                </a:cubicBezTo>
                <a:lnTo>
                  <a:pt x="86030" y="21023"/>
                </a:lnTo>
                <a:cubicBezTo>
                  <a:pt x="86896" y="20314"/>
                  <a:pt x="88243" y="20078"/>
                  <a:pt x="89591" y="20078"/>
                </a:cubicBezTo>
                <a:cubicBezTo>
                  <a:pt x="92285" y="20078"/>
                  <a:pt x="94979" y="21377"/>
                  <a:pt x="95846" y="21732"/>
                </a:cubicBezTo>
                <a:cubicBezTo>
                  <a:pt x="96134" y="22086"/>
                  <a:pt x="96327" y="22086"/>
                  <a:pt x="96615" y="22086"/>
                </a:cubicBezTo>
                <a:cubicBezTo>
                  <a:pt x="99310" y="23385"/>
                  <a:pt x="100465" y="24094"/>
                  <a:pt x="102582" y="31062"/>
                </a:cubicBezTo>
                <a:cubicBezTo>
                  <a:pt x="103929" y="35078"/>
                  <a:pt x="102101" y="40748"/>
                  <a:pt x="100946" y="43700"/>
                </a:cubicBezTo>
                <a:cubicBezTo>
                  <a:pt x="100465" y="45000"/>
                  <a:pt x="100465" y="46653"/>
                  <a:pt x="100753" y="48070"/>
                </a:cubicBezTo>
                <a:cubicBezTo>
                  <a:pt x="101523" y="51732"/>
                  <a:pt x="100946" y="53385"/>
                  <a:pt x="100946" y="54094"/>
                </a:cubicBezTo>
                <a:lnTo>
                  <a:pt x="100946" y="54094"/>
                </a:lnTo>
                <a:lnTo>
                  <a:pt x="100753" y="54330"/>
                </a:lnTo>
                <a:cubicBezTo>
                  <a:pt x="99310" y="56692"/>
                  <a:pt x="96615" y="61417"/>
                  <a:pt x="96615" y="71692"/>
                </a:cubicBezTo>
                <a:cubicBezTo>
                  <a:pt x="96615" y="83031"/>
                  <a:pt x="102870" y="88346"/>
                  <a:pt x="106720" y="89409"/>
                </a:cubicBezTo>
                <a:cubicBezTo>
                  <a:pt x="110184" y="91062"/>
                  <a:pt x="113456" y="93425"/>
                  <a:pt x="114322" y="99685"/>
                </a:cubicBezTo>
                <a:lnTo>
                  <a:pt x="102582" y="99685"/>
                </a:lnTo>
                <a:cubicBezTo>
                  <a:pt x="103736" y="101692"/>
                  <a:pt x="104506" y="104055"/>
                  <a:pt x="105084" y="106417"/>
                </a:cubicBezTo>
                <a:lnTo>
                  <a:pt x="117305" y="106417"/>
                </a:lnTo>
                <a:cubicBezTo>
                  <a:pt x="120000" y="106417"/>
                  <a:pt x="120000" y="102992"/>
                  <a:pt x="120000" y="102992"/>
                </a:cubicBezTo>
                <a:cubicBezTo>
                  <a:pt x="119422" y="90000"/>
                  <a:pt x="112975" y="85393"/>
                  <a:pt x="108067" y="83385"/>
                </a:cubicBezTo>
                <a:close/>
                <a:moveTo>
                  <a:pt x="81411" y="90708"/>
                </a:moveTo>
                <a:cubicBezTo>
                  <a:pt x="81411" y="90708"/>
                  <a:pt x="71692" y="87755"/>
                  <a:pt x="71692" y="75354"/>
                </a:cubicBezTo>
                <a:cubicBezTo>
                  <a:pt x="71692" y="64370"/>
                  <a:pt x="75733" y="60708"/>
                  <a:pt x="77080" y="57992"/>
                </a:cubicBezTo>
                <a:cubicBezTo>
                  <a:pt x="77080" y="57992"/>
                  <a:pt x="80352" y="54685"/>
                  <a:pt x="78139" y="43700"/>
                </a:cubicBezTo>
                <a:cubicBezTo>
                  <a:pt x="81700" y="37677"/>
                  <a:pt x="82758" y="27755"/>
                  <a:pt x="78428" y="15708"/>
                </a:cubicBezTo>
                <a:cubicBezTo>
                  <a:pt x="76022" y="8740"/>
                  <a:pt x="73809" y="4724"/>
                  <a:pt x="70537" y="2362"/>
                </a:cubicBezTo>
                <a:cubicBezTo>
                  <a:pt x="68131" y="708"/>
                  <a:pt x="65437" y="0"/>
                  <a:pt x="62935" y="0"/>
                </a:cubicBezTo>
                <a:cubicBezTo>
                  <a:pt x="58123" y="0"/>
                  <a:pt x="53504" y="2007"/>
                  <a:pt x="51579" y="3661"/>
                </a:cubicBezTo>
                <a:cubicBezTo>
                  <a:pt x="46094" y="6732"/>
                  <a:pt x="42630" y="9330"/>
                  <a:pt x="39069" y="20078"/>
                </a:cubicBezTo>
                <a:cubicBezTo>
                  <a:pt x="36086" y="28700"/>
                  <a:pt x="39647" y="38385"/>
                  <a:pt x="41283" y="43346"/>
                </a:cubicBezTo>
                <a:cubicBezTo>
                  <a:pt x="39069" y="54330"/>
                  <a:pt x="42052" y="57992"/>
                  <a:pt x="42052" y="57992"/>
                </a:cubicBezTo>
                <a:cubicBezTo>
                  <a:pt x="43688" y="60708"/>
                  <a:pt x="47441" y="64724"/>
                  <a:pt x="47441" y="75354"/>
                </a:cubicBezTo>
                <a:cubicBezTo>
                  <a:pt x="47441" y="87755"/>
                  <a:pt x="37722" y="90708"/>
                  <a:pt x="37722" y="90708"/>
                </a:cubicBezTo>
                <a:cubicBezTo>
                  <a:pt x="31467" y="93425"/>
                  <a:pt x="18668" y="98740"/>
                  <a:pt x="18668" y="116692"/>
                </a:cubicBezTo>
                <a:cubicBezTo>
                  <a:pt x="18668" y="116692"/>
                  <a:pt x="18668" y="120000"/>
                  <a:pt x="21459" y="120000"/>
                </a:cubicBezTo>
                <a:lnTo>
                  <a:pt x="97481" y="120000"/>
                </a:lnTo>
                <a:cubicBezTo>
                  <a:pt x="100176" y="120000"/>
                  <a:pt x="100176" y="116692"/>
                  <a:pt x="100176" y="116692"/>
                </a:cubicBezTo>
                <a:cubicBezTo>
                  <a:pt x="100465" y="98740"/>
                  <a:pt x="87377" y="93425"/>
                  <a:pt x="81411" y="90708"/>
                </a:cubicBezTo>
                <a:close/>
                <a:moveTo>
                  <a:pt x="24635" y="113385"/>
                </a:moveTo>
                <a:cubicBezTo>
                  <a:pt x="25982" y="104055"/>
                  <a:pt x="32526" y="100393"/>
                  <a:pt x="39647" y="97322"/>
                </a:cubicBezTo>
                <a:lnTo>
                  <a:pt x="39839" y="97322"/>
                </a:lnTo>
                <a:cubicBezTo>
                  <a:pt x="44747" y="95669"/>
                  <a:pt x="53504" y="89409"/>
                  <a:pt x="53504" y="75708"/>
                </a:cubicBezTo>
                <a:cubicBezTo>
                  <a:pt x="53504" y="64015"/>
                  <a:pt x="49655" y="58346"/>
                  <a:pt x="47441" y="55393"/>
                </a:cubicBezTo>
                <a:cubicBezTo>
                  <a:pt x="46960" y="54685"/>
                  <a:pt x="46672" y="54094"/>
                  <a:pt x="46672" y="54094"/>
                </a:cubicBezTo>
                <a:cubicBezTo>
                  <a:pt x="46383" y="53740"/>
                  <a:pt x="45613" y="51023"/>
                  <a:pt x="46960" y="45000"/>
                </a:cubicBezTo>
                <a:cubicBezTo>
                  <a:pt x="47441" y="42047"/>
                  <a:pt x="46672" y="40748"/>
                  <a:pt x="46672" y="40748"/>
                </a:cubicBezTo>
                <a:cubicBezTo>
                  <a:pt x="45324" y="36732"/>
                  <a:pt x="42341" y="29055"/>
                  <a:pt x="44458" y="22677"/>
                </a:cubicBezTo>
                <a:cubicBezTo>
                  <a:pt x="47249" y="14055"/>
                  <a:pt x="49655" y="12401"/>
                  <a:pt x="54274" y="10039"/>
                </a:cubicBezTo>
                <a:cubicBezTo>
                  <a:pt x="54562" y="10039"/>
                  <a:pt x="54851" y="9685"/>
                  <a:pt x="55044" y="9330"/>
                </a:cubicBezTo>
                <a:cubicBezTo>
                  <a:pt x="55910" y="8740"/>
                  <a:pt x="59470" y="6732"/>
                  <a:pt x="63512" y="6732"/>
                </a:cubicBezTo>
                <a:cubicBezTo>
                  <a:pt x="65437" y="6732"/>
                  <a:pt x="67265" y="7086"/>
                  <a:pt x="68708" y="8031"/>
                </a:cubicBezTo>
                <a:cubicBezTo>
                  <a:pt x="70344" y="9094"/>
                  <a:pt x="71884" y="11338"/>
                  <a:pt x="74097" y="18070"/>
                </a:cubicBezTo>
                <a:cubicBezTo>
                  <a:pt x="78428" y="30354"/>
                  <a:pt x="75733" y="37086"/>
                  <a:pt x="74386" y="39330"/>
                </a:cubicBezTo>
                <a:cubicBezTo>
                  <a:pt x="73520" y="40984"/>
                  <a:pt x="73039" y="42992"/>
                  <a:pt x="73520" y="44763"/>
                </a:cubicBezTo>
                <a:cubicBezTo>
                  <a:pt x="74675" y="50314"/>
                  <a:pt x="73809" y="52677"/>
                  <a:pt x="73809" y="53031"/>
                </a:cubicBezTo>
                <a:cubicBezTo>
                  <a:pt x="73809" y="53031"/>
                  <a:pt x="73039" y="54094"/>
                  <a:pt x="72750" y="54685"/>
                </a:cubicBezTo>
                <a:cubicBezTo>
                  <a:pt x="70537" y="57755"/>
                  <a:pt x="66784" y="63425"/>
                  <a:pt x="66784" y="75000"/>
                </a:cubicBezTo>
                <a:cubicBezTo>
                  <a:pt x="66784" y="88700"/>
                  <a:pt x="75445" y="95078"/>
                  <a:pt x="80352" y="96732"/>
                </a:cubicBezTo>
                <a:lnTo>
                  <a:pt x="80641" y="96732"/>
                </a:lnTo>
                <a:cubicBezTo>
                  <a:pt x="87377" y="99685"/>
                  <a:pt x="94210" y="103346"/>
                  <a:pt x="95557" y="112677"/>
                </a:cubicBezTo>
                <a:lnTo>
                  <a:pt x="24635" y="112677"/>
                </a:lnTo>
                <a:lnTo>
                  <a:pt x="24635" y="1133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5399700" y="1275605"/>
            <a:ext cx="717000" cy="7170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5399700" y="2500480"/>
            <a:ext cx="717000" cy="7170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5399700" y="3725355"/>
            <a:ext cx="717000" cy="7170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6116700" y="3781450"/>
            <a:ext cx="117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8" name="Google Shape;288;p33"/>
          <p:cNvSpPr txBox="1"/>
          <p:nvPr>
            <p:ph idx="3" type="body"/>
          </p:nvPr>
        </p:nvSpPr>
        <p:spPr>
          <a:xfrm>
            <a:off x="370475" y="1275600"/>
            <a:ext cx="35919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conclusion, CampusCatalyst seeks to enhance the college experience by simplifying student life. Our user-centric platform addresses common challenges, promoting convenience and fostering a strong sense of community.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empowers students to find accommodation, access local services, share transportation, and participate in campus events. CampusCatalyst is more than just a web application; it's a catalyst for a richer college life experience.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89" name="Google Shape;2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075" y="0"/>
            <a:ext cx="44529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379150" y="497250"/>
            <a:ext cx="84600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REFERENCE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295" name="Google Shape;295;p34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96" name="Google Shape;296;p3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34"/>
          <p:cNvSpPr txBox="1"/>
          <p:nvPr/>
        </p:nvSpPr>
        <p:spPr>
          <a:xfrm>
            <a:off x="395700" y="1042650"/>
            <a:ext cx="83526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http://www.freepik.com/free-photo/skyscraper-urban-view_881301.htm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https://www.gettyimages.in/photos/college-students-lifestyle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https://chat.openai.com/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https://elements.envato.com/lp/powerpoint-templates/</a:t>
            </a:r>
            <a:r>
              <a:rPr lang="en" sz="1800">
                <a:solidFill>
                  <a:srgbClr val="374151"/>
                </a:solidFill>
              </a:rPr>
              <a:t> </a:t>
            </a:r>
            <a:endParaRPr sz="18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