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diagrams/data5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53"/>
  </p:notesMasterIdLst>
  <p:sldIdLst>
    <p:sldId id="256" r:id="rId2"/>
    <p:sldId id="291" r:id="rId3"/>
    <p:sldId id="257" r:id="rId4"/>
    <p:sldId id="258" r:id="rId5"/>
    <p:sldId id="263" r:id="rId6"/>
    <p:sldId id="259" r:id="rId7"/>
    <p:sldId id="260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323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8" r:id="rId35"/>
    <p:sldId id="319" r:id="rId36"/>
    <p:sldId id="320" r:id="rId37"/>
    <p:sldId id="321" r:id="rId38"/>
    <p:sldId id="334" r:id="rId39"/>
    <p:sldId id="322" r:id="rId40"/>
    <p:sldId id="335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29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4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4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F3AC10-F89B-42F7-8364-0E00DBB8076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26526D-5A90-4795-9D15-70161C00DD5C}">
      <dgm:prSet/>
      <dgm:spPr/>
      <dgm:t>
        <a:bodyPr/>
        <a:lstStyle/>
        <a:p>
          <a:r>
            <a:rPr lang="en-US" dirty="0"/>
            <a:t>Connects senior students selling their old books with junior students in need.</a:t>
          </a:r>
        </a:p>
      </dgm:t>
    </dgm:pt>
    <dgm:pt modelId="{541317BE-4144-4462-BBC7-F49E5B18228B}" type="parTrans" cxnId="{DFC09CC6-7592-4197-9458-9F6EC576A726}">
      <dgm:prSet/>
      <dgm:spPr/>
      <dgm:t>
        <a:bodyPr/>
        <a:lstStyle/>
        <a:p>
          <a:endParaRPr lang="en-US"/>
        </a:p>
      </dgm:t>
    </dgm:pt>
    <dgm:pt modelId="{B007359F-2AC1-42E5-AE65-A9B03E1EA6D9}" type="sibTrans" cxnId="{DFC09CC6-7592-4197-9458-9F6EC576A726}">
      <dgm:prSet/>
      <dgm:spPr/>
      <dgm:t>
        <a:bodyPr/>
        <a:lstStyle/>
        <a:p>
          <a:endParaRPr lang="en-US"/>
        </a:p>
      </dgm:t>
    </dgm:pt>
    <dgm:pt modelId="{1CC3958C-2B6B-4287-BC59-2DE53989B1F6}">
      <dgm:prSet/>
      <dgm:spPr/>
      <dgm:t>
        <a:bodyPr/>
        <a:lstStyle/>
        <a:p>
          <a:r>
            <a:rPr lang="en-US"/>
            <a:t>Enhances affordability by promoting second-hand book transactions.</a:t>
          </a:r>
        </a:p>
      </dgm:t>
    </dgm:pt>
    <dgm:pt modelId="{0667AB75-CE34-462F-8E4F-5C0C7D0E7C1E}" type="parTrans" cxnId="{DB0FFF4D-24B1-4167-AE48-5FF9921F7EEF}">
      <dgm:prSet/>
      <dgm:spPr/>
      <dgm:t>
        <a:bodyPr/>
        <a:lstStyle/>
        <a:p>
          <a:endParaRPr lang="en-US"/>
        </a:p>
      </dgm:t>
    </dgm:pt>
    <dgm:pt modelId="{2EA6FC06-F031-4D5C-9C6E-CDAAB174045D}" type="sibTrans" cxnId="{DB0FFF4D-24B1-4167-AE48-5FF9921F7EEF}">
      <dgm:prSet/>
      <dgm:spPr/>
      <dgm:t>
        <a:bodyPr/>
        <a:lstStyle/>
        <a:p>
          <a:endParaRPr lang="en-US"/>
        </a:p>
      </dgm:t>
    </dgm:pt>
    <dgm:pt modelId="{00218586-8A7D-453A-A008-5C706BA648EC}">
      <dgm:prSet/>
      <dgm:spPr/>
      <dgm:t>
        <a:bodyPr/>
        <a:lstStyle/>
        <a:p>
          <a:r>
            <a:rPr lang="en-US"/>
            <a:t>Provides a sustainable solution for reusing educational resources.</a:t>
          </a:r>
        </a:p>
      </dgm:t>
    </dgm:pt>
    <dgm:pt modelId="{4ACAD97B-F7BF-40D5-98FB-52B25AF91CC4}" type="parTrans" cxnId="{7AC3D2CA-84DC-4804-8F21-96CE32192D68}">
      <dgm:prSet/>
      <dgm:spPr/>
      <dgm:t>
        <a:bodyPr/>
        <a:lstStyle/>
        <a:p>
          <a:endParaRPr lang="en-US"/>
        </a:p>
      </dgm:t>
    </dgm:pt>
    <dgm:pt modelId="{5D47D831-E0ED-4F83-86F3-B437848C88AF}" type="sibTrans" cxnId="{7AC3D2CA-84DC-4804-8F21-96CE32192D68}">
      <dgm:prSet/>
      <dgm:spPr/>
      <dgm:t>
        <a:bodyPr/>
        <a:lstStyle/>
        <a:p>
          <a:endParaRPr lang="en-US"/>
        </a:p>
      </dgm:t>
    </dgm:pt>
    <dgm:pt modelId="{A2938B5D-9BD5-4ABC-99E9-CB21546D345B}">
      <dgm:prSet/>
      <dgm:spPr/>
      <dgm:t>
        <a:bodyPr/>
        <a:lstStyle/>
        <a:p>
          <a:r>
            <a:rPr lang="en-US"/>
            <a:t>Enables pass-out students to sell books or donate them to the college library.</a:t>
          </a:r>
        </a:p>
      </dgm:t>
    </dgm:pt>
    <dgm:pt modelId="{CF6F69B1-DED9-4526-8A0B-A180CD5356E8}" type="parTrans" cxnId="{6479DBD8-7BDF-42F1-9C16-808F46B4F3D7}">
      <dgm:prSet/>
      <dgm:spPr/>
      <dgm:t>
        <a:bodyPr/>
        <a:lstStyle/>
        <a:p>
          <a:endParaRPr lang="en-US"/>
        </a:p>
      </dgm:t>
    </dgm:pt>
    <dgm:pt modelId="{2C269FA0-BF3D-497A-A574-37F41EEC5CCE}" type="sibTrans" cxnId="{6479DBD8-7BDF-42F1-9C16-808F46B4F3D7}">
      <dgm:prSet/>
      <dgm:spPr/>
      <dgm:t>
        <a:bodyPr/>
        <a:lstStyle/>
        <a:p>
          <a:endParaRPr lang="en-US"/>
        </a:p>
      </dgm:t>
    </dgm:pt>
    <dgm:pt modelId="{46E1479C-6145-4904-BE16-5B397DD9E2CC}" type="pres">
      <dgm:prSet presAssocID="{8DF3AC10-F89B-42F7-8364-0E00DBB807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11009A-17AC-4338-A78E-73FA2CDA20BF}" type="pres">
      <dgm:prSet presAssocID="{B026526D-5A90-4795-9D15-70161C00DD5C}" presName="hierRoot1" presStyleCnt="0"/>
      <dgm:spPr/>
    </dgm:pt>
    <dgm:pt modelId="{F916F7D2-1D80-4C24-9C4B-A35ACBD79B33}" type="pres">
      <dgm:prSet presAssocID="{B026526D-5A90-4795-9D15-70161C00DD5C}" presName="composite" presStyleCnt="0"/>
      <dgm:spPr/>
    </dgm:pt>
    <dgm:pt modelId="{CA8A41F3-89E2-4A79-8880-AC363F961C4E}" type="pres">
      <dgm:prSet presAssocID="{B026526D-5A90-4795-9D15-70161C00DD5C}" presName="background" presStyleLbl="node0" presStyleIdx="0" presStyleCnt="4"/>
      <dgm:spPr/>
    </dgm:pt>
    <dgm:pt modelId="{1DDC71D4-9725-4157-91EE-80F3D965044A}" type="pres">
      <dgm:prSet presAssocID="{B026526D-5A90-4795-9D15-70161C00DD5C}" presName="text" presStyleLbl="fgAcc0" presStyleIdx="0" presStyleCnt="4">
        <dgm:presLayoutVars>
          <dgm:chPref val="3"/>
        </dgm:presLayoutVars>
      </dgm:prSet>
      <dgm:spPr/>
    </dgm:pt>
    <dgm:pt modelId="{CEB0496B-AF28-46DA-921E-965A7C6A7961}" type="pres">
      <dgm:prSet presAssocID="{B026526D-5A90-4795-9D15-70161C00DD5C}" presName="hierChild2" presStyleCnt="0"/>
      <dgm:spPr/>
    </dgm:pt>
    <dgm:pt modelId="{08FBAE23-120A-4C9C-8EA3-06253599ADF3}" type="pres">
      <dgm:prSet presAssocID="{1CC3958C-2B6B-4287-BC59-2DE53989B1F6}" presName="hierRoot1" presStyleCnt="0"/>
      <dgm:spPr/>
    </dgm:pt>
    <dgm:pt modelId="{B47EF316-12D4-423E-A1B3-84259480F626}" type="pres">
      <dgm:prSet presAssocID="{1CC3958C-2B6B-4287-BC59-2DE53989B1F6}" presName="composite" presStyleCnt="0"/>
      <dgm:spPr/>
    </dgm:pt>
    <dgm:pt modelId="{AE84CBF7-CC0F-4C87-953B-9BA6C2C8DC8C}" type="pres">
      <dgm:prSet presAssocID="{1CC3958C-2B6B-4287-BC59-2DE53989B1F6}" presName="background" presStyleLbl="node0" presStyleIdx="1" presStyleCnt="4"/>
      <dgm:spPr/>
    </dgm:pt>
    <dgm:pt modelId="{B1BCB645-564C-45C2-BFF1-159F035A3C58}" type="pres">
      <dgm:prSet presAssocID="{1CC3958C-2B6B-4287-BC59-2DE53989B1F6}" presName="text" presStyleLbl="fgAcc0" presStyleIdx="1" presStyleCnt="4">
        <dgm:presLayoutVars>
          <dgm:chPref val="3"/>
        </dgm:presLayoutVars>
      </dgm:prSet>
      <dgm:spPr/>
    </dgm:pt>
    <dgm:pt modelId="{18A7ED2A-FB4E-45D1-8E05-C1E383A4A1D7}" type="pres">
      <dgm:prSet presAssocID="{1CC3958C-2B6B-4287-BC59-2DE53989B1F6}" presName="hierChild2" presStyleCnt="0"/>
      <dgm:spPr/>
    </dgm:pt>
    <dgm:pt modelId="{DD545DC6-5F3D-404F-B240-FC29E42A7F28}" type="pres">
      <dgm:prSet presAssocID="{00218586-8A7D-453A-A008-5C706BA648EC}" presName="hierRoot1" presStyleCnt="0"/>
      <dgm:spPr/>
    </dgm:pt>
    <dgm:pt modelId="{5F9AC0F8-55AD-4857-9D88-F04B6C780060}" type="pres">
      <dgm:prSet presAssocID="{00218586-8A7D-453A-A008-5C706BA648EC}" presName="composite" presStyleCnt="0"/>
      <dgm:spPr/>
    </dgm:pt>
    <dgm:pt modelId="{7DC36386-5C5C-4EA3-96C5-4049E4D37697}" type="pres">
      <dgm:prSet presAssocID="{00218586-8A7D-453A-A008-5C706BA648EC}" presName="background" presStyleLbl="node0" presStyleIdx="2" presStyleCnt="4"/>
      <dgm:spPr/>
    </dgm:pt>
    <dgm:pt modelId="{3B0D844C-0B95-485A-8DC1-9C354B32E98A}" type="pres">
      <dgm:prSet presAssocID="{00218586-8A7D-453A-A008-5C706BA648EC}" presName="text" presStyleLbl="fgAcc0" presStyleIdx="2" presStyleCnt="4">
        <dgm:presLayoutVars>
          <dgm:chPref val="3"/>
        </dgm:presLayoutVars>
      </dgm:prSet>
      <dgm:spPr/>
    </dgm:pt>
    <dgm:pt modelId="{849F80D9-9004-43B2-8AF2-1EFFA31EF562}" type="pres">
      <dgm:prSet presAssocID="{00218586-8A7D-453A-A008-5C706BA648EC}" presName="hierChild2" presStyleCnt="0"/>
      <dgm:spPr/>
    </dgm:pt>
    <dgm:pt modelId="{6EC59CFE-EBE5-41E1-B4F7-553DCB06451F}" type="pres">
      <dgm:prSet presAssocID="{A2938B5D-9BD5-4ABC-99E9-CB21546D345B}" presName="hierRoot1" presStyleCnt="0"/>
      <dgm:spPr/>
    </dgm:pt>
    <dgm:pt modelId="{C4B84D08-1877-4C0A-8F76-A4D0A7012549}" type="pres">
      <dgm:prSet presAssocID="{A2938B5D-9BD5-4ABC-99E9-CB21546D345B}" presName="composite" presStyleCnt="0"/>
      <dgm:spPr/>
    </dgm:pt>
    <dgm:pt modelId="{3E62420E-BA16-47B8-B177-E06A8D86763A}" type="pres">
      <dgm:prSet presAssocID="{A2938B5D-9BD5-4ABC-99E9-CB21546D345B}" presName="background" presStyleLbl="node0" presStyleIdx="3" presStyleCnt="4"/>
      <dgm:spPr/>
    </dgm:pt>
    <dgm:pt modelId="{5649BF5E-0587-4EB0-88B8-2C7E96AF6992}" type="pres">
      <dgm:prSet presAssocID="{A2938B5D-9BD5-4ABC-99E9-CB21546D345B}" presName="text" presStyleLbl="fgAcc0" presStyleIdx="3" presStyleCnt="4">
        <dgm:presLayoutVars>
          <dgm:chPref val="3"/>
        </dgm:presLayoutVars>
      </dgm:prSet>
      <dgm:spPr/>
    </dgm:pt>
    <dgm:pt modelId="{7C5168F2-691D-4DA8-BC4A-B697199387DE}" type="pres">
      <dgm:prSet presAssocID="{A2938B5D-9BD5-4ABC-99E9-CB21546D345B}" presName="hierChild2" presStyleCnt="0"/>
      <dgm:spPr/>
    </dgm:pt>
  </dgm:ptLst>
  <dgm:cxnLst>
    <dgm:cxn modelId="{48141630-5073-4A1F-84E1-932DC55FD61C}" type="presOf" srcId="{B026526D-5A90-4795-9D15-70161C00DD5C}" destId="{1DDC71D4-9725-4157-91EE-80F3D965044A}" srcOrd="0" destOrd="0" presId="urn:microsoft.com/office/officeart/2005/8/layout/hierarchy1"/>
    <dgm:cxn modelId="{DB0FFF4D-24B1-4167-AE48-5FF9921F7EEF}" srcId="{8DF3AC10-F89B-42F7-8364-0E00DBB8076D}" destId="{1CC3958C-2B6B-4287-BC59-2DE53989B1F6}" srcOrd="1" destOrd="0" parTransId="{0667AB75-CE34-462F-8E4F-5C0C7D0E7C1E}" sibTransId="{2EA6FC06-F031-4D5C-9C6E-CDAAB174045D}"/>
    <dgm:cxn modelId="{189A3A4E-2E3F-4A7A-BC40-B401F8310459}" type="presOf" srcId="{00218586-8A7D-453A-A008-5C706BA648EC}" destId="{3B0D844C-0B95-485A-8DC1-9C354B32E98A}" srcOrd="0" destOrd="0" presId="urn:microsoft.com/office/officeart/2005/8/layout/hierarchy1"/>
    <dgm:cxn modelId="{865B2382-2B1C-44F2-98E2-0BF14F325863}" type="presOf" srcId="{1CC3958C-2B6B-4287-BC59-2DE53989B1F6}" destId="{B1BCB645-564C-45C2-BFF1-159F035A3C58}" srcOrd="0" destOrd="0" presId="urn:microsoft.com/office/officeart/2005/8/layout/hierarchy1"/>
    <dgm:cxn modelId="{1C0A5F92-07AA-4784-A01F-D02EABA56911}" type="presOf" srcId="{A2938B5D-9BD5-4ABC-99E9-CB21546D345B}" destId="{5649BF5E-0587-4EB0-88B8-2C7E96AF6992}" srcOrd="0" destOrd="0" presId="urn:microsoft.com/office/officeart/2005/8/layout/hierarchy1"/>
    <dgm:cxn modelId="{DFC09CC6-7592-4197-9458-9F6EC576A726}" srcId="{8DF3AC10-F89B-42F7-8364-0E00DBB8076D}" destId="{B026526D-5A90-4795-9D15-70161C00DD5C}" srcOrd="0" destOrd="0" parTransId="{541317BE-4144-4462-BBC7-F49E5B18228B}" sibTransId="{B007359F-2AC1-42E5-AE65-A9B03E1EA6D9}"/>
    <dgm:cxn modelId="{7AC3D2CA-84DC-4804-8F21-96CE32192D68}" srcId="{8DF3AC10-F89B-42F7-8364-0E00DBB8076D}" destId="{00218586-8A7D-453A-A008-5C706BA648EC}" srcOrd="2" destOrd="0" parTransId="{4ACAD97B-F7BF-40D5-98FB-52B25AF91CC4}" sibTransId="{5D47D831-E0ED-4F83-86F3-B437848C88AF}"/>
    <dgm:cxn modelId="{8C1C25D2-62F8-4B30-9819-EB6B8DEF1825}" type="presOf" srcId="{8DF3AC10-F89B-42F7-8364-0E00DBB8076D}" destId="{46E1479C-6145-4904-BE16-5B397DD9E2CC}" srcOrd="0" destOrd="0" presId="urn:microsoft.com/office/officeart/2005/8/layout/hierarchy1"/>
    <dgm:cxn modelId="{6479DBD8-7BDF-42F1-9C16-808F46B4F3D7}" srcId="{8DF3AC10-F89B-42F7-8364-0E00DBB8076D}" destId="{A2938B5D-9BD5-4ABC-99E9-CB21546D345B}" srcOrd="3" destOrd="0" parTransId="{CF6F69B1-DED9-4526-8A0B-A180CD5356E8}" sibTransId="{2C269FA0-BF3D-497A-A574-37F41EEC5CCE}"/>
    <dgm:cxn modelId="{82859AAE-CE5C-4699-8284-6F14DC8A1B6B}" type="presParOf" srcId="{46E1479C-6145-4904-BE16-5B397DD9E2CC}" destId="{F111009A-17AC-4338-A78E-73FA2CDA20BF}" srcOrd="0" destOrd="0" presId="urn:microsoft.com/office/officeart/2005/8/layout/hierarchy1"/>
    <dgm:cxn modelId="{015A9A71-35DE-4F71-9AF4-A58EB9677A23}" type="presParOf" srcId="{F111009A-17AC-4338-A78E-73FA2CDA20BF}" destId="{F916F7D2-1D80-4C24-9C4B-A35ACBD79B33}" srcOrd="0" destOrd="0" presId="urn:microsoft.com/office/officeart/2005/8/layout/hierarchy1"/>
    <dgm:cxn modelId="{AD9DCB17-4A33-4E1B-9FB8-6BF301A850AA}" type="presParOf" srcId="{F916F7D2-1D80-4C24-9C4B-A35ACBD79B33}" destId="{CA8A41F3-89E2-4A79-8880-AC363F961C4E}" srcOrd="0" destOrd="0" presId="urn:microsoft.com/office/officeart/2005/8/layout/hierarchy1"/>
    <dgm:cxn modelId="{208A831E-3A06-44AB-B458-49C3D150B9B8}" type="presParOf" srcId="{F916F7D2-1D80-4C24-9C4B-A35ACBD79B33}" destId="{1DDC71D4-9725-4157-91EE-80F3D965044A}" srcOrd="1" destOrd="0" presId="urn:microsoft.com/office/officeart/2005/8/layout/hierarchy1"/>
    <dgm:cxn modelId="{39D0599D-76CC-41D7-960C-82E7B01840ED}" type="presParOf" srcId="{F111009A-17AC-4338-A78E-73FA2CDA20BF}" destId="{CEB0496B-AF28-46DA-921E-965A7C6A7961}" srcOrd="1" destOrd="0" presId="urn:microsoft.com/office/officeart/2005/8/layout/hierarchy1"/>
    <dgm:cxn modelId="{57C1BB70-7787-4247-AC04-9D5EB87E14CF}" type="presParOf" srcId="{46E1479C-6145-4904-BE16-5B397DD9E2CC}" destId="{08FBAE23-120A-4C9C-8EA3-06253599ADF3}" srcOrd="1" destOrd="0" presId="urn:microsoft.com/office/officeart/2005/8/layout/hierarchy1"/>
    <dgm:cxn modelId="{FD4C1CCB-2901-4994-BF2C-006C7AC9268B}" type="presParOf" srcId="{08FBAE23-120A-4C9C-8EA3-06253599ADF3}" destId="{B47EF316-12D4-423E-A1B3-84259480F626}" srcOrd="0" destOrd="0" presId="urn:microsoft.com/office/officeart/2005/8/layout/hierarchy1"/>
    <dgm:cxn modelId="{A1B909B5-C112-4934-9CE6-485E9D47A10D}" type="presParOf" srcId="{B47EF316-12D4-423E-A1B3-84259480F626}" destId="{AE84CBF7-CC0F-4C87-953B-9BA6C2C8DC8C}" srcOrd="0" destOrd="0" presId="urn:microsoft.com/office/officeart/2005/8/layout/hierarchy1"/>
    <dgm:cxn modelId="{E83DD00C-9DD3-4776-8CA0-7612D72CA5E3}" type="presParOf" srcId="{B47EF316-12D4-423E-A1B3-84259480F626}" destId="{B1BCB645-564C-45C2-BFF1-159F035A3C58}" srcOrd="1" destOrd="0" presId="urn:microsoft.com/office/officeart/2005/8/layout/hierarchy1"/>
    <dgm:cxn modelId="{3977AEA7-D21D-4A21-A63D-236604543D70}" type="presParOf" srcId="{08FBAE23-120A-4C9C-8EA3-06253599ADF3}" destId="{18A7ED2A-FB4E-45D1-8E05-C1E383A4A1D7}" srcOrd="1" destOrd="0" presId="urn:microsoft.com/office/officeart/2005/8/layout/hierarchy1"/>
    <dgm:cxn modelId="{F2BC358F-C14E-4662-AA78-5A0F8A818151}" type="presParOf" srcId="{46E1479C-6145-4904-BE16-5B397DD9E2CC}" destId="{DD545DC6-5F3D-404F-B240-FC29E42A7F28}" srcOrd="2" destOrd="0" presId="urn:microsoft.com/office/officeart/2005/8/layout/hierarchy1"/>
    <dgm:cxn modelId="{B4FC5047-2CAD-4227-BF6A-D500E8758280}" type="presParOf" srcId="{DD545DC6-5F3D-404F-B240-FC29E42A7F28}" destId="{5F9AC0F8-55AD-4857-9D88-F04B6C780060}" srcOrd="0" destOrd="0" presId="urn:microsoft.com/office/officeart/2005/8/layout/hierarchy1"/>
    <dgm:cxn modelId="{F716190E-F4CD-4034-A7D9-AF60BD6ADFDF}" type="presParOf" srcId="{5F9AC0F8-55AD-4857-9D88-F04B6C780060}" destId="{7DC36386-5C5C-4EA3-96C5-4049E4D37697}" srcOrd="0" destOrd="0" presId="urn:microsoft.com/office/officeart/2005/8/layout/hierarchy1"/>
    <dgm:cxn modelId="{0F31EFBE-1757-49FF-8877-CC756148F1F3}" type="presParOf" srcId="{5F9AC0F8-55AD-4857-9D88-F04B6C780060}" destId="{3B0D844C-0B95-485A-8DC1-9C354B32E98A}" srcOrd="1" destOrd="0" presId="urn:microsoft.com/office/officeart/2005/8/layout/hierarchy1"/>
    <dgm:cxn modelId="{7CF6D127-05B0-4740-952E-879009BB47D6}" type="presParOf" srcId="{DD545DC6-5F3D-404F-B240-FC29E42A7F28}" destId="{849F80D9-9004-43B2-8AF2-1EFFA31EF562}" srcOrd="1" destOrd="0" presId="urn:microsoft.com/office/officeart/2005/8/layout/hierarchy1"/>
    <dgm:cxn modelId="{AA4D7D97-6E49-451D-8EC4-6B69E9F24A9A}" type="presParOf" srcId="{46E1479C-6145-4904-BE16-5B397DD9E2CC}" destId="{6EC59CFE-EBE5-41E1-B4F7-553DCB06451F}" srcOrd="3" destOrd="0" presId="urn:microsoft.com/office/officeart/2005/8/layout/hierarchy1"/>
    <dgm:cxn modelId="{E8A7654A-3AFD-41A1-BF82-7262214597F3}" type="presParOf" srcId="{6EC59CFE-EBE5-41E1-B4F7-553DCB06451F}" destId="{C4B84D08-1877-4C0A-8F76-A4D0A7012549}" srcOrd="0" destOrd="0" presId="urn:microsoft.com/office/officeart/2005/8/layout/hierarchy1"/>
    <dgm:cxn modelId="{484FCDBD-BEEF-4B46-9DBC-78744871F566}" type="presParOf" srcId="{C4B84D08-1877-4C0A-8F76-A4D0A7012549}" destId="{3E62420E-BA16-47B8-B177-E06A8D86763A}" srcOrd="0" destOrd="0" presId="urn:microsoft.com/office/officeart/2005/8/layout/hierarchy1"/>
    <dgm:cxn modelId="{FCCA4D0D-8E71-4760-8DF7-12B18AA649B1}" type="presParOf" srcId="{C4B84D08-1877-4C0A-8F76-A4D0A7012549}" destId="{5649BF5E-0587-4EB0-88B8-2C7E96AF6992}" srcOrd="1" destOrd="0" presId="urn:microsoft.com/office/officeart/2005/8/layout/hierarchy1"/>
    <dgm:cxn modelId="{0BEC8DC4-B69A-4701-8795-87C92282DD01}" type="presParOf" srcId="{6EC59CFE-EBE5-41E1-B4F7-553DCB06451F}" destId="{7C5168F2-691D-4DA8-BC4A-B697199387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9AC702-CD78-43EA-9E90-45911575A1B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4A0324-0556-4C8E-A142-1BAFEB68340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Inventory Management</a:t>
          </a:r>
          <a:endParaRPr lang="en-US"/>
        </a:p>
      </dgm:t>
    </dgm:pt>
    <dgm:pt modelId="{F5F87A3E-F63A-41A9-86BE-B63D9E96EE04}" type="parTrans" cxnId="{D606F9FC-3473-42FF-AEF7-ED23AD9A170F}">
      <dgm:prSet/>
      <dgm:spPr/>
      <dgm:t>
        <a:bodyPr/>
        <a:lstStyle/>
        <a:p>
          <a:endParaRPr lang="en-US"/>
        </a:p>
      </dgm:t>
    </dgm:pt>
    <dgm:pt modelId="{07D73326-9C8A-4221-95E3-F8DB70C06C5E}" type="sibTrans" cxnId="{D606F9FC-3473-42FF-AEF7-ED23AD9A170F}">
      <dgm:prSet/>
      <dgm:spPr/>
      <dgm:t>
        <a:bodyPr/>
        <a:lstStyle/>
        <a:p>
          <a:endParaRPr lang="en-US"/>
        </a:p>
      </dgm:t>
    </dgm:pt>
    <dgm:pt modelId="{94B504C3-5F3E-48D9-8DBD-20D5094D09A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User Experience</a:t>
          </a:r>
          <a:endParaRPr lang="en-US"/>
        </a:p>
      </dgm:t>
    </dgm:pt>
    <dgm:pt modelId="{DEDB0E73-005D-4CB6-A6CA-85774AC80752}" type="parTrans" cxnId="{9A6CAE19-41B8-4E10-8ECB-549DAB1606CA}">
      <dgm:prSet/>
      <dgm:spPr/>
      <dgm:t>
        <a:bodyPr/>
        <a:lstStyle/>
        <a:p>
          <a:endParaRPr lang="en-US"/>
        </a:p>
      </dgm:t>
    </dgm:pt>
    <dgm:pt modelId="{8ADF56D3-1A53-413B-8EA9-A313D19570C5}" type="sibTrans" cxnId="{9A6CAE19-41B8-4E10-8ECB-549DAB1606CA}">
      <dgm:prSet/>
      <dgm:spPr/>
      <dgm:t>
        <a:bodyPr/>
        <a:lstStyle/>
        <a:p>
          <a:endParaRPr lang="en-US"/>
        </a:p>
      </dgm:t>
    </dgm:pt>
    <dgm:pt modelId="{4DBD1C30-8564-4FB8-9E44-3735B829F84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Legal Considerations</a:t>
          </a:r>
          <a:endParaRPr lang="en-US"/>
        </a:p>
      </dgm:t>
    </dgm:pt>
    <dgm:pt modelId="{0E0AAD8A-209C-45F8-B544-80C829E7EF3B}" type="parTrans" cxnId="{9AC7EF06-14AB-44B4-B35C-570EC0459778}">
      <dgm:prSet/>
      <dgm:spPr/>
      <dgm:t>
        <a:bodyPr/>
        <a:lstStyle/>
        <a:p>
          <a:endParaRPr lang="en-US"/>
        </a:p>
      </dgm:t>
    </dgm:pt>
    <dgm:pt modelId="{428433DA-BC98-4AFC-9EC6-5FAB4BAB3F9C}" type="sibTrans" cxnId="{9AC7EF06-14AB-44B4-B35C-570EC0459778}">
      <dgm:prSet/>
      <dgm:spPr/>
      <dgm:t>
        <a:bodyPr/>
        <a:lstStyle/>
        <a:p>
          <a:endParaRPr lang="en-US"/>
        </a:p>
      </dgm:t>
    </dgm:pt>
    <dgm:pt modelId="{141E9938-569E-4213-B6A1-8C6C02069D5A}" type="pres">
      <dgm:prSet presAssocID="{CD9AC702-CD78-43EA-9E90-45911575A1BF}" presName="root" presStyleCnt="0">
        <dgm:presLayoutVars>
          <dgm:dir/>
          <dgm:resizeHandles val="exact"/>
        </dgm:presLayoutVars>
      </dgm:prSet>
      <dgm:spPr/>
    </dgm:pt>
    <dgm:pt modelId="{20873080-2814-4D79-AE46-2CA60CAC7DF4}" type="pres">
      <dgm:prSet presAssocID="{654A0324-0556-4C8E-A142-1BAFEB683402}" presName="compNode" presStyleCnt="0"/>
      <dgm:spPr/>
    </dgm:pt>
    <dgm:pt modelId="{FD60A4AB-F53A-4480-9F53-6B0BC01710E6}" type="pres">
      <dgm:prSet presAssocID="{654A0324-0556-4C8E-A142-1BAFEB683402}" presName="bgRect" presStyleLbl="bgShp" presStyleIdx="0" presStyleCnt="3"/>
      <dgm:spPr/>
    </dgm:pt>
    <dgm:pt modelId="{ED23AE55-4AB9-4CF8-B90E-070084683D87}" type="pres">
      <dgm:prSet presAssocID="{654A0324-0556-4C8E-A142-1BAFEB6834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2B1B853C-5779-4892-BA6A-E51FFD2825AD}" type="pres">
      <dgm:prSet presAssocID="{654A0324-0556-4C8E-A142-1BAFEB683402}" presName="spaceRect" presStyleCnt="0"/>
      <dgm:spPr/>
    </dgm:pt>
    <dgm:pt modelId="{882AA395-D51D-426C-B7CE-E86EA599CCE7}" type="pres">
      <dgm:prSet presAssocID="{654A0324-0556-4C8E-A142-1BAFEB683402}" presName="parTx" presStyleLbl="revTx" presStyleIdx="0" presStyleCnt="3">
        <dgm:presLayoutVars>
          <dgm:chMax val="0"/>
          <dgm:chPref val="0"/>
        </dgm:presLayoutVars>
      </dgm:prSet>
      <dgm:spPr/>
    </dgm:pt>
    <dgm:pt modelId="{8B4F0CD3-91CB-4925-B790-FF1037F7AE52}" type="pres">
      <dgm:prSet presAssocID="{07D73326-9C8A-4221-95E3-F8DB70C06C5E}" presName="sibTrans" presStyleCnt="0"/>
      <dgm:spPr/>
    </dgm:pt>
    <dgm:pt modelId="{DF20DFBC-E0FD-497A-8AA0-1F717DD4C82C}" type="pres">
      <dgm:prSet presAssocID="{94B504C3-5F3E-48D9-8DBD-20D5094D09AA}" presName="compNode" presStyleCnt="0"/>
      <dgm:spPr/>
    </dgm:pt>
    <dgm:pt modelId="{881A5769-9E1C-43CD-A84B-39850D279B1E}" type="pres">
      <dgm:prSet presAssocID="{94B504C3-5F3E-48D9-8DBD-20D5094D09AA}" presName="bgRect" presStyleLbl="bgShp" presStyleIdx="1" presStyleCnt="3"/>
      <dgm:spPr/>
    </dgm:pt>
    <dgm:pt modelId="{D2BB6DF5-EE62-4E92-BD4F-65C72E691EC2}" type="pres">
      <dgm:prSet presAssocID="{94B504C3-5F3E-48D9-8DBD-20D5094D09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065536F-58E5-43D8-A7AB-B315956C90AB}" type="pres">
      <dgm:prSet presAssocID="{94B504C3-5F3E-48D9-8DBD-20D5094D09AA}" presName="spaceRect" presStyleCnt="0"/>
      <dgm:spPr/>
    </dgm:pt>
    <dgm:pt modelId="{274FDE23-D64D-444B-9CCE-23F32AD1FFD0}" type="pres">
      <dgm:prSet presAssocID="{94B504C3-5F3E-48D9-8DBD-20D5094D09AA}" presName="parTx" presStyleLbl="revTx" presStyleIdx="1" presStyleCnt="3">
        <dgm:presLayoutVars>
          <dgm:chMax val="0"/>
          <dgm:chPref val="0"/>
        </dgm:presLayoutVars>
      </dgm:prSet>
      <dgm:spPr/>
    </dgm:pt>
    <dgm:pt modelId="{F08BCE16-7420-4AEB-8153-81563AE706D4}" type="pres">
      <dgm:prSet presAssocID="{8ADF56D3-1A53-413B-8EA9-A313D19570C5}" presName="sibTrans" presStyleCnt="0"/>
      <dgm:spPr/>
    </dgm:pt>
    <dgm:pt modelId="{202E46F9-1A24-4887-B96B-67A48FC63C0D}" type="pres">
      <dgm:prSet presAssocID="{4DBD1C30-8564-4FB8-9E44-3735B829F84C}" presName="compNode" presStyleCnt="0"/>
      <dgm:spPr/>
    </dgm:pt>
    <dgm:pt modelId="{155FA344-9BBA-47D3-915C-F8F343B4F2E0}" type="pres">
      <dgm:prSet presAssocID="{4DBD1C30-8564-4FB8-9E44-3735B829F84C}" presName="bgRect" presStyleLbl="bgShp" presStyleIdx="2" presStyleCnt="3"/>
      <dgm:spPr/>
    </dgm:pt>
    <dgm:pt modelId="{EE9039C7-B4F6-4205-A8D2-9C82C6F24EBB}" type="pres">
      <dgm:prSet presAssocID="{4DBD1C30-8564-4FB8-9E44-3735B829F8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3B7C0BD-4944-466A-8683-D487F549EBE8}" type="pres">
      <dgm:prSet presAssocID="{4DBD1C30-8564-4FB8-9E44-3735B829F84C}" presName="spaceRect" presStyleCnt="0"/>
      <dgm:spPr/>
    </dgm:pt>
    <dgm:pt modelId="{64BB51E8-8E4A-4511-953F-AB92F1E222A0}" type="pres">
      <dgm:prSet presAssocID="{4DBD1C30-8564-4FB8-9E44-3735B829F84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C7EF06-14AB-44B4-B35C-570EC0459778}" srcId="{CD9AC702-CD78-43EA-9E90-45911575A1BF}" destId="{4DBD1C30-8564-4FB8-9E44-3735B829F84C}" srcOrd="2" destOrd="0" parTransId="{0E0AAD8A-209C-45F8-B544-80C829E7EF3B}" sibTransId="{428433DA-BC98-4AFC-9EC6-5FAB4BAB3F9C}"/>
    <dgm:cxn modelId="{9A6CAE19-41B8-4E10-8ECB-549DAB1606CA}" srcId="{CD9AC702-CD78-43EA-9E90-45911575A1BF}" destId="{94B504C3-5F3E-48D9-8DBD-20D5094D09AA}" srcOrd="1" destOrd="0" parTransId="{DEDB0E73-005D-4CB6-A6CA-85774AC80752}" sibTransId="{8ADF56D3-1A53-413B-8EA9-A313D19570C5}"/>
    <dgm:cxn modelId="{FDEA4A82-59B4-41A2-859C-8D64D24A5031}" type="presOf" srcId="{4DBD1C30-8564-4FB8-9E44-3735B829F84C}" destId="{64BB51E8-8E4A-4511-953F-AB92F1E222A0}" srcOrd="0" destOrd="0" presId="urn:microsoft.com/office/officeart/2018/2/layout/IconVerticalSolidList"/>
    <dgm:cxn modelId="{CC044194-D6F1-4F19-BFCA-E2708CEB4C44}" type="presOf" srcId="{94B504C3-5F3E-48D9-8DBD-20D5094D09AA}" destId="{274FDE23-D64D-444B-9CCE-23F32AD1FFD0}" srcOrd="0" destOrd="0" presId="urn:microsoft.com/office/officeart/2018/2/layout/IconVerticalSolidList"/>
    <dgm:cxn modelId="{80550DA5-E5A7-40C2-B3F0-6F9E0A7990E2}" type="presOf" srcId="{CD9AC702-CD78-43EA-9E90-45911575A1BF}" destId="{141E9938-569E-4213-B6A1-8C6C02069D5A}" srcOrd="0" destOrd="0" presId="urn:microsoft.com/office/officeart/2018/2/layout/IconVerticalSolidList"/>
    <dgm:cxn modelId="{50261AB0-8CF5-4A51-8E08-A4D0522A9EF6}" type="presOf" srcId="{654A0324-0556-4C8E-A142-1BAFEB683402}" destId="{882AA395-D51D-426C-B7CE-E86EA599CCE7}" srcOrd="0" destOrd="0" presId="urn:microsoft.com/office/officeart/2018/2/layout/IconVerticalSolidList"/>
    <dgm:cxn modelId="{D606F9FC-3473-42FF-AEF7-ED23AD9A170F}" srcId="{CD9AC702-CD78-43EA-9E90-45911575A1BF}" destId="{654A0324-0556-4C8E-A142-1BAFEB683402}" srcOrd="0" destOrd="0" parTransId="{F5F87A3E-F63A-41A9-86BE-B63D9E96EE04}" sibTransId="{07D73326-9C8A-4221-95E3-F8DB70C06C5E}"/>
    <dgm:cxn modelId="{A82468BC-AC95-470C-AB3C-BB72B5C6FD12}" type="presParOf" srcId="{141E9938-569E-4213-B6A1-8C6C02069D5A}" destId="{20873080-2814-4D79-AE46-2CA60CAC7DF4}" srcOrd="0" destOrd="0" presId="urn:microsoft.com/office/officeart/2018/2/layout/IconVerticalSolidList"/>
    <dgm:cxn modelId="{11AA616E-2516-4210-9658-EA878EC84BF6}" type="presParOf" srcId="{20873080-2814-4D79-AE46-2CA60CAC7DF4}" destId="{FD60A4AB-F53A-4480-9F53-6B0BC01710E6}" srcOrd="0" destOrd="0" presId="urn:microsoft.com/office/officeart/2018/2/layout/IconVerticalSolidList"/>
    <dgm:cxn modelId="{7DBE4CA6-08F8-4DC3-9586-2F0514581A0B}" type="presParOf" srcId="{20873080-2814-4D79-AE46-2CA60CAC7DF4}" destId="{ED23AE55-4AB9-4CF8-B90E-070084683D87}" srcOrd="1" destOrd="0" presId="urn:microsoft.com/office/officeart/2018/2/layout/IconVerticalSolidList"/>
    <dgm:cxn modelId="{8D6E285F-2CFE-4894-BF39-B4E97745BDCF}" type="presParOf" srcId="{20873080-2814-4D79-AE46-2CA60CAC7DF4}" destId="{2B1B853C-5779-4892-BA6A-E51FFD2825AD}" srcOrd="2" destOrd="0" presId="urn:microsoft.com/office/officeart/2018/2/layout/IconVerticalSolidList"/>
    <dgm:cxn modelId="{47E5E383-934F-454B-B67D-6F354AE793B5}" type="presParOf" srcId="{20873080-2814-4D79-AE46-2CA60CAC7DF4}" destId="{882AA395-D51D-426C-B7CE-E86EA599CCE7}" srcOrd="3" destOrd="0" presId="urn:microsoft.com/office/officeart/2018/2/layout/IconVerticalSolidList"/>
    <dgm:cxn modelId="{E135939B-011C-4813-AEF7-40114BE790E5}" type="presParOf" srcId="{141E9938-569E-4213-B6A1-8C6C02069D5A}" destId="{8B4F0CD3-91CB-4925-B790-FF1037F7AE52}" srcOrd="1" destOrd="0" presId="urn:microsoft.com/office/officeart/2018/2/layout/IconVerticalSolidList"/>
    <dgm:cxn modelId="{016A2CB7-13FB-491D-859A-0519DA46114B}" type="presParOf" srcId="{141E9938-569E-4213-B6A1-8C6C02069D5A}" destId="{DF20DFBC-E0FD-497A-8AA0-1F717DD4C82C}" srcOrd="2" destOrd="0" presId="urn:microsoft.com/office/officeart/2018/2/layout/IconVerticalSolidList"/>
    <dgm:cxn modelId="{364651C5-DAE0-47BB-A4F1-AF371BE252C2}" type="presParOf" srcId="{DF20DFBC-E0FD-497A-8AA0-1F717DD4C82C}" destId="{881A5769-9E1C-43CD-A84B-39850D279B1E}" srcOrd="0" destOrd="0" presId="urn:microsoft.com/office/officeart/2018/2/layout/IconVerticalSolidList"/>
    <dgm:cxn modelId="{4649AD94-18DE-45B9-B6BD-1F1883EF660D}" type="presParOf" srcId="{DF20DFBC-E0FD-497A-8AA0-1F717DD4C82C}" destId="{D2BB6DF5-EE62-4E92-BD4F-65C72E691EC2}" srcOrd="1" destOrd="0" presId="urn:microsoft.com/office/officeart/2018/2/layout/IconVerticalSolidList"/>
    <dgm:cxn modelId="{F7F4BEC8-46A8-427F-AE5A-91EC3E7CD18D}" type="presParOf" srcId="{DF20DFBC-E0FD-497A-8AA0-1F717DD4C82C}" destId="{1065536F-58E5-43D8-A7AB-B315956C90AB}" srcOrd="2" destOrd="0" presId="urn:microsoft.com/office/officeart/2018/2/layout/IconVerticalSolidList"/>
    <dgm:cxn modelId="{BEB330D7-8371-4E4D-A7F9-1C471B0AFDCA}" type="presParOf" srcId="{DF20DFBC-E0FD-497A-8AA0-1F717DD4C82C}" destId="{274FDE23-D64D-444B-9CCE-23F32AD1FFD0}" srcOrd="3" destOrd="0" presId="urn:microsoft.com/office/officeart/2018/2/layout/IconVerticalSolidList"/>
    <dgm:cxn modelId="{B8158E48-7CF1-4C72-B8D4-E48BC4C4E244}" type="presParOf" srcId="{141E9938-569E-4213-B6A1-8C6C02069D5A}" destId="{F08BCE16-7420-4AEB-8153-81563AE706D4}" srcOrd="3" destOrd="0" presId="urn:microsoft.com/office/officeart/2018/2/layout/IconVerticalSolidList"/>
    <dgm:cxn modelId="{729F77DC-5B62-4513-9BD0-4E5C633C2181}" type="presParOf" srcId="{141E9938-569E-4213-B6A1-8C6C02069D5A}" destId="{202E46F9-1A24-4887-B96B-67A48FC63C0D}" srcOrd="4" destOrd="0" presId="urn:microsoft.com/office/officeart/2018/2/layout/IconVerticalSolidList"/>
    <dgm:cxn modelId="{88E2BA13-6BCC-48C6-9391-354AEAD89022}" type="presParOf" srcId="{202E46F9-1A24-4887-B96B-67A48FC63C0D}" destId="{155FA344-9BBA-47D3-915C-F8F343B4F2E0}" srcOrd="0" destOrd="0" presId="urn:microsoft.com/office/officeart/2018/2/layout/IconVerticalSolidList"/>
    <dgm:cxn modelId="{C58B8DBA-599E-427B-888E-6B03BEA405A2}" type="presParOf" srcId="{202E46F9-1A24-4887-B96B-67A48FC63C0D}" destId="{EE9039C7-B4F6-4205-A8D2-9C82C6F24EBB}" srcOrd="1" destOrd="0" presId="urn:microsoft.com/office/officeart/2018/2/layout/IconVerticalSolidList"/>
    <dgm:cxn modelId="{8A826D39-1FDC-479C-83B5-895B0466B52E}" type="presParOf" srcId="{202E46F9-1A24-4887-B96B-67A48FC63C0D}" destId="{03B7C0BD-4944-466A-8683-D487F549EBE8}" srcOrd="2" destOrd="0" presId="urn:microsoft.com/office/officeart/2018/2/layout/IconVerticalSolidList"/>
    <dgm:cxn modelId="{9EA95074-A4D9-4E07-8584-56BFC736E808}" type="presParOf" srcId="{202E46F9-1A24-4887-B96B-67A48FC63C0D}" destId="{64BB51E8-8E4A-4511-953F-AB92F1E222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B81FFC-AB54-4CA4-BDDC-90A0D7770B4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F1768A-0D2B-433E-A628-49AA389A76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/>
            <a:t>College Bookstore</a:t>
          </a:r>
          <a:endParaRPr lang="en-US" sz="1200" dirty="0"/>
        </a:p>
      </dgm:t>
    </dgm:pt>
    <dgm:pt modelId="{BFE9711B-8A60-437E-A30A-C6E25A9AFD66}" type="parTrans" cxnId="{EDAB56D1-8F99-4446-8D2F-3B73BD7F96E9}">
      <dgm:prSet/>
      <dgm:spPr/>
      <dgm:t>
        <a:bodyPr/>
        <a:lstStyle/>
        <a:p>
          <a:endParaRPr lang="en-US"/>
        </a:p>
      </dgm:t>
    </dgm:pt>
    <dgm:pt modelId="{C4DEEF0D-4CEA-4D1C-A79B-F19A0334CF62}" type="sibTrans" cxnId="{EDAB56D1-8F99-4446-8D2F-3B73BD7F96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6D7CF71-9C1D-47C0-A899-F6A551C0BC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/>
            <a:t>Online Marketplaces</a:t>
          </a:r>
          <a:endParaRPr lang="en-US" sz="1200" dirty="0"/>
        </a:p>
      </dgm:t>
    </dgm:pt>
    <dgm:pt modelId="{71A2E97B-9F05-4E3B-BCCD-583706AEEA20}" type="parTrans" cxnId="{532438EA-3729-4DC6-97BE-D7EFDF4C61EE}">
      <dgm:prSet/>
      <dgm:spPr/>
      <dgm:t>
        <a:bodyPr/>
        <a:lstStyle/>
        <a:p>
          <a:endParaRPr lang="en-US"/>
        </a:p>
      </dgm:t>
    </dgm:pt>
    <dgm:pt modelId="{144B5B2F-5CE5-42FC-A000-B12C60C4287C}" type="sibTrans" cxnId="{532438EA-3729-4DC6-97BE-D7EFDF4C61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5E48C9-663E-4046-8248-45471E0BFC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/>
            <a:t>Social Media Groups</a:t>
          </a:r>
          <a:r>
            <a:rPr lang="en-US" sz="1200"/>
            <a:t>.</a:t>
          </a:r>
          <a:endParaRPr lang="en-US" sz="1200" dirty="0"/>
        </a:p>
      </dgm:t>
    </dgm:pt>
    <dgm:pt modelId="{5DA32C01-46C8-4E83-B7FF-DCFB5DE2D5A4}" type="parTrans" cxnId="{08B97E0F-C27A-414D-A906-CCCF72F49AFE}">
      <dgm:prSet/>
      <dgm:spPr/>
      <dgm:t>
        <a:bodyPr/>
        <a:lstStyle/>
        <a:p>
          <a:endParaRPr lang="en-US"/>
        </a:p>
      </dgm:t>
    </dgm:pt>
    <dgm:pt modelId="{952D4B1F-823A-41D9-9CCC-8254E0CD52E5}" type="sibTrans" cxnId="{08B97E0F-C27A-414D-A906-CCCF72F49A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36F435-5805-497C-9CFD-DA94EB5B1E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/>
            <a:t>College Libraries</a:t>
          </a:r>
          <a:endParaRPr lang="en-US" sz="1300" dirty="0"/>
        </a:p>
      </dgm:t>
    </dgm:pt>
    <dgm:pt modelId="{1548639D-282A-49BF-AB54-BF8054796ACD}" type="parTrans" cxnId="{2156EBD6-BAA9-4B25-A05B-DD8322FF2986}">
      <dgm:prSet/>
      <dgm:spPr/>
      <dgm:t>
        <a:bodyPr/>
        <a:lstStyle/>
        <a:p>
          <a:endParaRPr lang="en-US"/>
        </a:p>
      </dgm:t>
    </dgm:pt>
    <dgm:pt modelId="{CB061B38-295B-4556-87CA-967A15CBEB4C}" type="sibTrans" cxnId="{2156EBD6-BAA9-4B25-A05B-DD8322FF2986}">
      <dgm:prSet/>
      <dgm:spPr/>
      <dgm:t>
        <a:bodyPr/>
        <a:lstStyle/>
        <a:p>
          <a:endParaRPr lang="en-US"/>
        </a:p>
      </dgm:t>
    </dgm:pt>
    <dgm:pt modelId="{A3F76736-3824-45C8-87BA-67BF60B42586}" type="pres">
      <dgm:prSet presAssocID="{54B81FFC-AB54-4CA4-BDDC-90A0D7770B4C}" presName="root" presStyleCnt="0">
        <dgm:presLayoutVars>
          <dgm:dir/>
          <dgm:resizeHandles val="exact"/>
        </dgm:presLayoutVars>
      </dgm:prSet>
      <dgm:spPr/>
    </dgm:pt>
    <dgm:pt modelId="{716B2F4A-CC2F-416A-9938-F0CDBE6C2C0B}" type="pres">
      <dgm:prSet presAssocID="{C1F1768A-0D2B-433E-A628-49AA389A766C}" presName="compNode" presStyleCnt="0"/>
      <dgm:spPr/>
    </dgm:pt>
    <dgm:pt modelId="{CE265CC3-5576-4380-8D59-4286620BA3FB}" type="pres">
      <dgm:prSet presAssocID="{C1F1768A-0D2B-433E-A628-49AA389A76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919ECE3-8D6C-4401-82E9-A48E18740443}" type="pres">
      <dgm:prSet presAssocID="{C1F1768A-0D2B-433E-A628-49AA389A766C}" presName="spaceRect" presStyleCnt="0"/>
      <dgm:spPr/>
    </dgm:pt>
    <dgm:pt modelId="{EBB2204E-3710-49D5-B930-C76EFB06E8AF}" type="pres">
      <dgm:prSet presAssocID="{C1F1768A-0D2B-433E-A628-49AA389A766C}" presName="textRect" presStyleLbl="revTx" presStyleIdx="0" presStyleCnt="4">
        <dgm:presLayoutVars>
          <dgm:chMax val="1"/>
          <dgm:chPref val="1"/>
        </dgm:presLayoutVars>
      </dgm:prSet>
      <dgm:spPr/>
    </dgm:pt>
    <dgm:pt modelId="{BD736132-4671-43BC-860B-F61F5C2242C8}" type="pres">
      <dgm:prSet presAssocID="{C4DEEF0D-4CEA-4D1C-A79B-F19A0334CF62}" presName="sibTrans" presStyleCnt="0"/>
      <dgm:spPr/>
    </dgm:pt>
    <dgm:pt modelId="{C744FDB9-FDFA-4F34-ADF0-D3675D61A151}" type="pres">
      <dgm:prSet presAssocID="{06D7CF71-9C1D-47C0-A899-F6A551C0BCE7}" presName="compNode" presStyleCnt="0"/>
      <dgm:spPr/>
    </dgm:pt>
    <dgm:pt modelId="{9F78F00A-FCA5-42BC-BD2A-16927A88CC4D}" type="pres">
      <dgm:prSet presAssocID="{06D7CF71-9C1D-47C0-A899-F6A551C0BC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F5363D2-FCE4-4EC0-84C1-B538C585AD9C}" type="pres">
      <dgm:prSet presAssocID="{06D7CF71-9C1D-47C0-A899-F6A551C0BCE7}" presName="spaceRect" presStyleCnt="0"/>
      <dgm:spPr/>
    </dgm:pt>
    <dgm:pt modelId="{E81E1C8D-B1C1-42BC-AD08-D74AE6A5710A}" type="pres">
      <dgm:prSet presAssocID="{06D7CF71-9C1D-47C0-A899-F6A551C0BCE7}" presName="textRect" presStyleLbl="revTx" presStyleIdx="1" presStyleCnt="4">
        <dgm:presLayoutVars>
          <dgm:chMax val="1"/>
          <dgm:chPref val="1"/>
        </dgm:presLayoutVars>
      </dgm:prSet>
      <dgm:spPr/>
    </dgm:pt>
    <dgm:pt modelId="{F0B61A72-8166-4B25-942F-4BB1B5B92D4C}" type="pres">
      <dgm:prSet presAssocID="{144B5B2F-5CE5-42FC-A000-B12C60C4287C}" presName="sibTrans" presStyleCnt="0"/>
      <dgm:spPr/>
    </dgm:pt>
    <dgm:pt modelId="{E2E8A74B-20FD-4C91-A96A-8B72AD481F7F}" type="pres">
      <dgm:prSet presAssocID="{195E48C9-663E-4046-8248-45471E0BFC6E}" presName="compNode" presStyleCnt="0"/>
      <dgm:spPr/>
    </dgm:pt>
    <dgm:pt modelId="{774CF7E6-0952-4F3D-A93E-FB1C32CBC313}" type="pres">
      <dgm:prSet presAssocID="{195E48C9-663E-4046-8248-45471E0BFC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2061BD9A-211C-4F1A-88AC-0D8203E20675}" type="pres">
      <dgm:prSet presAssocID="{195E48C9-663E-4046-8248-45471E0BFC6E}" presName="spaceRect" presStyleCnt="0"/>
      <dgm:spPr/>
    </dgm:pt>
    <dgm:pt modelId="{7017967A-B15F-4DAA-93A1-7B85A81F9B61}" type="pres">
      <dgm:prSet presAssocID="{195E48C9-663E-4046-8248-45471E0BFC6E}" presName="textRect" presStyleLbl="revTx" presStyleIdx="2" presStyleCnt="4">
        <dgm:presLayoutVars>
          <dgm:chMax val="1"/>
          <dgm:chPref val="1"/>
        </dgm:presLayoutVars>
      </dgm:prSet>
      <dgm:spPr/>
    </dgm:pt>
    <dgm:pt modelId="{46B47AD3-A147-40C4-A2C6-EE1137BD4276}" type="pres">
      <dgm:prSet presAssocID="{952D4B1F-823A-41D9-9CCC-8254E0CD52E5}" presName="sibTrans" presStyleCnt="0"/>
      <dgm:spPr/>
    </dgm:pt>
    <dgm:pt modelId="{739C5F0D-1F10-4680-B3D5-59A98106F177}" type="pres">
      <dgm:prSet presAssocID="{7836F435-5805-497C-9CFD-DA94EB5B1E7A}" presName="compNode" presStyleCnt="0"/>
      <dgm:spPr/>
    </dgm:pt>
    <dgm:pt modelId="{5C9E8BDD-6026-4C5A-A5F5-C02EC58D0936}" type="pres">
      <dgm:prSet presAssocID="{7836F435-5805-497C-9CFD-DA94EB5B1E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D66AB961-DC64-49FA-9039-5903EF979AE7}" type="pres">
      <dgm:prSet presAssocID="{7836F435-5805-497C-9CFD-DA94EB5B1E7A}" presName="spaceRect" presStyleCnt="0"/>
      <dgm:spPr/>
    </dgm:pt>
    <dgm:pt modelId="{CB8733CC-BA79-40DD-8731-7F9F704E4B8C}" type="pres">
      <dgm:prSet presAssocID="{7836F435-5805-497C-9CFD-DA94EB5B1E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D0D4E0F-1DBD-48E2-BD38-746A9DC1F43A}" type="presOf" srcId="{C1F1768A-0D2B-433E-A628-49AA389A766C}" destId="{EBB2204E-3710-49D5-B930-C76EFB06E8AF}" srcOrd="0" destOrd="0" presId="urn:microsoft.com/office/officeart/2018/2/layout/IconLabelList"/>
    <dgm:cxn modelId="{08B97E0F-C27A-414D-A906-CCCF72F49AFE}" srcId="{54B81FFC-AB54-4CA4-BDDC-90A0D7770B4C}" destId="{195E48C9-663E-4046-8248-45471E0BFC6E}" srcOrd="2" destOrd="0" parTransId="{5DA32C01-46C8-4E83-B7FF-DCFB5DE2D5A4}" sibTransId="{952D4B1F-823A-41D9-9CCC-8254E0CD52E5}"/>
    <dgm:cxn modelId="{D73CE75F-8B7F-46BD-8846-96A0A60E5384}" type="presOf" srcId="{54B81FFC-AB54-4CA4-BDDC-90A0D7770B4C}" destId="{A3F76736-3824-45C8-87BA-67BF60B42586}" srcOrd="0" destOrd="0" presId="urn:microsoft.com/office/officeart/2018/2/layout/IconLabelList"/>
    <dgm:cxn modelId="{EDAB56D1-8F99-4446-8D2F-3B73BD7F96E9}" srcId="{54B81FFC-AB54-4CA4-BDDC-90A0D7770B4C}" destId="{C1F1768A-0D2B-433E-A628-49AA389A766C}" srcOrd="0" destOrd="0" parTransId="{BFE9711B-8A60-437E-A30A-C6E25A9AFD66}" sibTransId="{C4DEEF0D-4CEA-4D1C-A79B-F19A0334CF62}"/>
    <dgm:cxn modelId="{2156EBD6-BAA9-4B25-A05B-DD8322FF2986}" srcId="{54B81FFC-AB54-4CA4-BDDC-90A0D7770B4C}" destId="{7836F435-5805-497C-9CFD-DA94EB5B1E7A}" srcOrd="3" destOrd="0" parTransId="{1548639D-282A-49BF-AB54-BF8054796ACD}" sibTransId="{CB061B38-295B-4556-87CA-967A15CBEB4C}"/>
    <dgm:cxn modelId="{1E37D7DC-D9F8-42C2-9ABF-295A0D86865E}" type="presOf" srcId="{06D7CF71-9C1D-47C0-A899-F6A551C0BCE7}" destId="{E81E1C8D-B1C1-42BC-AD08-D74AE6A5710A}" srcOrd="0" destOrd="0" presId="urn:microsoft.com/office/officeart/2018/2/layout/IconLabelList"/>
    <dgm:cxn modelId="{6D669FE4-C617-4C78-A08B-587A1D6C612B}" type="presOf" srcId="{195E48C9-663E-4046-8248-45471E0BFC6E}" destId="{7017967A-B15F-4DAA-93A1-7B85A81F9B61}" srcOrd="0" destOrd="0" presId="urn:microsoft.com/office/officeart/2018/2/layout/IconLabelList"/>
    <dgm:cxn modelId="{532438EA-3729-4DC6-97BE-D7EFDF4C61EE}" srcId="{54B81FFC-AB54-4CA4-BDDC-90A0D7770B4C}" destId="{06D7CF71-9C1D-47C0-A899-F6A551C0BCE7}" srcOrd="1" destOrd="0" parTransId="{71A2E97B-9F05-4E3B-BCCD-583706AEEA20}" sibTransId="{144B5B2F-5CE5-42FC-A000-B12C60C4287C}"/>
    <dgm:cxn modelId="{426A33FD-4080-43C5-8488-D74F52D5B353}" type="presOf" srcId="{7836F435-5805-497C-9CFD-DA94EB5B1E7A}" destId="{CB8733CC-BA79-40DD-8731-7F9F704E4B8C}" srcOrd="0" destOrd="0" presId="urn:microsoft.com/office/officeart/2018/2/layout/IconLabelList"/>
    <dgm:cxn modelId="{5BB0B4BF-6699-47D4-B58D-D590035AB6F1}" type="presParOf" srcId="{A3F76736-3824-45C8-87BA-67BF60B42586}" destId="{716B2F4A-CC2F-416A-9938-F0CDBE6C2C0B}" srcOrd="0" destOrd="0" presId="urn:microsoft.com/office/officeart/2018/2/layout/IconLabelList"/>
    <dgm:cxn modelId="{56B3CF0E-4A59-4F87-BFC1-5C96192AAE8C}" type="presParOf" srcId="{716B2F4A-CC2F-416A-9938-F0CDBE6C2C0B}" destId="{CE265CC3-5576-4380-8D59-4286620BA3FB}" srcOrd="0" destOrd="0" presId="urn:microsoft.com/office/officeart/2018/2/layout/IconLabelList"/>
    <dgm:cxn modelId="{83699B27-9A5B-47FD-9D5F-4E2BE8643E4E}" type="presParOf" srcId="{716B2F4A-CC2F-416A-9938-F0CDBE6C2C0B}" destId="{B919ECE3-8D6C-4401-82E9-A48E18740443}" srcOrd="1" destOrd="0" presId="urn:microsoft.com/office/officeart/2018/2/layout/IconLabelList"/>
    <dgm:cxn modelId="{EAF67B1D-4C50-4343-9265-F2D2180D8379}" type="presParOf" srcId="{716B2F4A-CC2F-416A-9938-F0CDBE6C2C0B}" destId="{EBB2204E-3710-49D5-B930-C76EFB06E8AF}" srcOrd="2" destOrd="0" presId="urn:microsoft.com/office/officeart/2018/2/layout/IconLabelList"/>
    <dgm:cxn modelId="{8A4B247E-F418-44D6-B565-A6F9E5E10EEA}" type="presParOf" srcId="{A3F76736-3824-45C8-87BA-67BF60B42586}" destId="{BD736132-4671-43BC-860B-F61F5C2242C8}" srcOrd="1" destOrd="0" presId="urn:microsoft.com/office/officeart/2018/2/layout/IconLabelList"/>
    <dgm:cxn modelId="{265401B4-FDF3-434E-AD92-2DCF7169403F}" type="presParOf" srcId="{A3F76736-3824-45C8-87BA-67BF60B42586}" destId="{C744FDB9-FDFA-4F34-ADF0-D3675D61A151}" srcOrd="2" destOrd="0" presId="urn:microsoft.com/office/officeart/2018/2/layout/IconLabelList"/>
    <dgm:cxn modelId="{2D5DC185-74BB-49DD-8182-CB7C23C9D37E}" type="presParOf" srcId="{C744FDB9-FDFA-4F34-ADF0-D3675D61A151}" destId="{9F78F00A-FCA5-42BC-BD2A-16927A88CC4D}" srcOrd="0" destOrd="0" presId="urn:microsoft.com/office/officeart/2018/2/layout/IconLabelList"/>
    <dgm:cxn modelId="{D91D2FCA-18BF-48A0-BF01-B35125208CE7}" type="presParOf" srcId="{C744FDB9-FDFA-4F34-ADF0-D3675D61A151}" destId="{7F5363D2-FCE4-4EC0-84C1-B538C585AD9C}" srcOrd="1" destOrd="0" presId="urn:microsoft.com/office/officeart/2018/2/layout/IconLabelList"/>
    <dgm:cxn modelId="{1D32F3B9-5CCA-4D87-BC04-E2F739718D1A}" type="presParOf" srcId="{C744FDB9-FDFA-4F34-ADF0-D3675D61A151}" destId="{E81E1C8D-B1C1-42BC-AD08-D74AE6A5710A}" srcOrd="2" destOrd="0" presId="urn:microsoft.com/office/officeart/2018/2/layout/IconLabelList"/>
    <dgm:cxn modelId="{97CC3D71-F84F-49EF-95DF-6758B44013E4}" type="presParOf" srcId="{A3F76736-3824-45C8-87BA-67BF60B42586}" destId="{F0B61A72-8166-4B25-942F-4BB1B5B92D4C}" srcOrd="3" destOrd="0" presId="urn:microsoft.com/office/officeart/2018/2/layout/IconLabelList"/>
    <dgm:cxn modelId="{30CCF2BF-3D49-4198-82A0-25CBA0106389}" type="presParOf" srcId="{A3F76736-3824-45C8-87BA-67BF60B42586}" destId="{E2E8A74B-20FD-4C91-A96A-8B72AD481F7F}" srcOrd="4" destOrd="0" presId="urn:microsoft.com/office/officeart/2018/2/layout/IconLabelList"/>
    <dgm:cxn modelId="{AA41CA2D-B4DB-4CB2-BC47-451AF46C627A}" type="presParOf" srcId="{E2E8A74B-20FD-4C91-A96A-8B72AD481F7F}" destId="{774CF7E6-0952-4F3D-A93E-FB1C32CBC313}" srcOrd="0" destOrd="0" presId="urn:microsoft.com/office/officeart/2018/2/layout/IconLabelList"/>
    <dgm:cxn modelId="{91E1167A-5EE1-499F-ACFE-D33662713448}" type="presParOf" srcId="{E2E8A74B-20FD-4C91-A96A-8B72AD481F7F}" destId="{2061BD9A-211C-4F1A-88AC-0D8203E20675}" srcOrd="1" destOrd="0" presId="urn:microsoft.com/office/officeart/2018/2/layout/IconLabelList"/>
    <dgm:cxn modelId="{C9E8BCED-7F84-4701-89E5-8686FCFA4E96}" type="presParOf" srcId="{E2E8A74B-20FD-4C91-A96A-8B72AD481F7F}" destId="{7017967A-B15F-4DAA-93A1-7B85A81F9B61}" srcOrd="2" destOrd="0" presId="urn:microsoft.com/office/officeart/2018/2/layout/IconLabelList"/>
    <dgm:cxn modelId="{823F7746-91F7-48B1-AB0B-E8180A5CDE90}" type="presParOf" srcId="{A3F76736-3824-45C8-87BA-67BF60B42586}" destId="{46B47AD3-A147-40C4-A2C6-EE1137BD4276}" srcOrd="5" destOrd="0" presId="urn:microsoft.com/office/officeart/2018/2/layout/IconLabelList"/>
    <dgm:cxn modelId="{2C38B0BF-E7D9-4112-91BB-7E12AE6D4DFA}" type="presParOf" srcId="{A3F76736-3824-45C8-87BA-67BF60B42586}" destId="{739C5F0D-1F10-4680-B3D5-59A98106F177}" srcOrd="6" destOrd="0" presId="urn:microsoft.com/office/officeart/2018/2/layout/IconLabelList"/>
    <dgm:cxn modelId="{746A36DF-7AD5-43F3-AC81-BF071472F950}" type="presParOf" srcId="{739C5F0D-1F10-4680-B3D5-59A98106F177}" destId="{5C9E8BDD-6026-4C5A-A5F5-C02EC58D0936}" srcOrd="0" destOrd="0" presId="urn:microsoft.com/office/officeart/2018/2/layout/IconLabelList"/>
    <dgm:cxn modelId="{8C96AFE4-34C9-4405-BC37-2AE52AAC501E}" type="presParOf" srcId="{739C5F0D-1F10-4680-B3D5-59A98106F177}" destId="{D66AB961-DC64-49FA-9039-5903EF979AE7}" srcOrd="1" destOrd="0" presId="urn:microsoft.com/office/officeart/2018/2/layout/IconLabelList"/>
    <dgm:cxn modelId="{0E215C7B-BF7A-4A19-8514-56FBB6593A5E}" type="presParOf" srcId="{739C5F0D-1F10-4680-B3D5-59A98106F177}" destId="{CB8733CC-BA79-40DD-8731-7F9F704E4B8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6EDD51-C86B-4413-A287-726CDB81462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64BBA6B-77DA-4B63-994E-A093A9939892}">
      <dgm:prSet/>
      <dgm:spPr/>
      <dgm:t>
        <a:bodyPr/>
        <a:lstStyle/>
        <a:p>
          <a:r>
            <a:rPr lang="en-US"/>
            <a:t>User Interface (UI)</a:t>
          </a:r>
        </a:p>
      </dgm:t>
    </dgm:pt>
    <dgm:pt modelId="{464A52D8-813F-4535-A6D5-C8F5335928AE}" type="parTrans" cxnId="{5EBBE42B-8ED3-413D-BA60-9B8B126B45F8}">
      <dgm:prSet/>
      <dgm:spPr/>
      <dgm:t>
        <a:bodyPr/>
        <a:lstStyle/>
        <a:p>
          <a:endParaRPr lang="en-US"/>
        </a:p>
      </dgm:t>
    </dgm:pt>
    <dgm:pt modelId="{7143AC6D-6D40-4622-A571-B061BA491DAB}" type="sibTrans" cxnId="{5EBBE42B-8ED3-413D-BA60-9B8B126B45F8}">
      <dgm:prSet/>
      <dgm:spPr/>
      <dgm:t>
        <a:bodyPr/>
        <a:lstStyle/>
        <a:p>
          <a:endParaRPr lang="en-US"/>
        </a:p>
      </dgm:t>
    </dgm:pt>
    <dgm:pt modelId="{35FE420E-B026-4572-BD7C-5329FDC86186}">
      <dgm:prSet/>
      <dgm:spPr/>
      <dgm:t>
        <a:bodyPr/>
        <a:lstStyle/>
        <a:p>
          <a:r>
            <a:rPr lang="en-US"/>
            <a:t>User Management Module</a:t>
          </a:r>
        </a:p>
      </dgm:t>
    </dgm:pt>
    <dgm:pt modelId="{A8ED9D50-F245-4FF0-8EE2-602713E352C4}" type="parTrans" cxnId="{5FB7E4DD-316D-4980-B55D-E351553D30A2}">
      <dgm:prSet/>
      <dgm:spPr/>
      <dgm:t>
        <a:bodyPr/>
        <a:lstStyle/>
        <a:p>
          <a:endParaRPr lang="en-US"/>
        </a:p>
      </dgm:t>
    </dgm:pt>
    <dgm:pt modelId="{BCEED4B0-B91E-4B32-938B-9C91C7D649B9}" type="sibTrans" cxnId="{5FB7E4DD-316D-4980-B55D-E351553D30A2}">
      <dgm:prSet/>
      <dgm:spPr/>
      <dgm:t>
        <a:bodyPr/>
        <a:lstStyle/>
        <a:p>
          <a:endParaRPr lang="en-US"/>
        </a:p>
      </dgm:t>
    </dgm:pt>
    <dgm:pt modelId="{C780E39A-0922-4A6F-B006-0C8F11920785}">
      <dgm:prSet/>
      <dgm:spPr/>
      <dgm:t>
        <a:bodyPr/>
        <a:lstStyle/>
        <a:p>
          <a:r>
            <a:rPr lang="en-US" dirty="0"/>
            <a:t>Book Listing Module</a:t>
          </a:r>
        </a:p>
      </dgm:t>
    </dgm:pt>
    <dgm:pt modelId="{F72FBA55-F5DF-4ED5-B15C-01CA84DFEF05}" type="parTrans" cxnId="{219DD20F-B587-4BEC-9ECA-729A528CB25D}">
      <dgm:prSet/>
      <dgm:spPr/>
      <dgm:t>
        <a:bodyPr/>
        <a:lstStyle/>
        <a:p>
          <a:endParaRPr lang="en-US"/>
        </a:p>
      </dgm:t>
    </dgm:pt>
    <dgm:pt modelId="{A702FC58-B472-4710-9301-3FD628181ECD}" type="sibTrans" cxnId="{219DD20F-B587-4BEC-9ECA-729A528CB25D}">
      <dgm:prSet/>
      <dgm:spPr/>
      <dgm:t>
        <a:bodyPr/>
        <a:lstStyle/>
        <a:p>
          <a:endParaRPr lang="en-US"/>
        </a:p>
      </dgm:t>
    </dgm:pt>
    <dgm:pt modelId="{67DE0A2B-E7C0-4DE2-8BC5-00E44A4C2089}">
      <dgm:prSet/>
      <dgm:spPr/>
      <dgm:t>
        <a:bodyPr/>
        <a:lstStyle/>
        <a:p>
          <a:r>
            <a:rPr lang="en-US"/>
            <a:t>Book Searching and Browsing Module</a:t>
          </a:r>
        </a:p>
      </dgm:t>
    </dgm:pt>
    <dgm:pt modelId="{C2CE2BFC-C339-41AE-AAF7-086E1C3DDADA}" type="parTrans" cxnId="{8473462D-D211-4360-BAEA-91CFDEF04CD4}">
      <dgm:prSet/>
      <dgm:spPr/>
      <dgm:t>
        <a:bodyPr/>
        <a:lstStyle/>
        <a:p>
          <a:endParaRPr lang="en-US"/>
        </a:p>
      </dgm:t>
    </dgm:pt>
    <dgm:pt modelId="{C2AF2DB8-C7E2-48FC-9946-8A33D9835D4D}" type="sibTrans" cxnId="{8473462D-D211-4360-BAEA-91CFDEF04CD4}">
      <dgm:prSet/>
      <dgm:spPr/>
      <dgm:t>
        <a:bodyPr/>
        <a:lstStyle/>
        <a:p>
          <a:endParaRPr lang="en-US"/>
        </a:p>
      </dgm:t>
    </dgm:pt>
    <dgm:pt modelId="{9375EE0A-74E6-495E-B9D2-CAF73E7D3F02}">
      <dgm:prSet/>
      <dgm:spPr/>
      <dgm:t>
        <a:bodyPr/>
        <a:lstStyle/>
        <a:p>
          <a:r>
            <a:rPr lang="en-US" dirty="0"/>
            <a:t>Book and User</a:t>
          </a:r>
          <a:r>
            <a:rPr lang="en-US" baseline="0" dirty="0"/>
            <a:t> Authentication</a:t>
          </a:r>
          <a:endParaRPr lang="en-US" dirty="0"/>
        </a:p>
      </dgm:t>
    </dgm:pt>
    <dgm:pt modelId="{671CF390-00AD-4A53-B11B-3BFAC137C75E}" type="parTrans" cxnId="{C1D5C518-DEC3-4D7B-BEBC-1625B8AA7D89}">
      <dgm:prSet/>
      <dgm:spPr/>
      <dgm:t>
        <a:bodyPr/>
        <a:lstStyle/>
        <a:p>
          <a:endParaRPr lang="en-US"/>
        </a:p>
      </dgm:t>
    </dgm:pt>
    <dgm:pt modelId="{084B0E32-D229-42A1-B1ED-F830360D5D0D}" type="sibTrans" cxnId="{C1D5C518-DEC3-4D7B-BEBC-1625B8AA7D89}">
      <dgm:prSet/>
      <dgm:spPr/>
      <dgm:t>
        <a:bodyPr/>
        <a:lstStyle/>
        <a:p>
          <a:endParaRPr lang="en-US"/>
        </a:p>
      </dgm:t>
    </dgm:pt>
    <dgm:pt modelId="{A4C7E6C3-4489-4AAF-82FB-4D319C161E31}">
      <dgm:prSet/>
      <dgm:spPr/>
      <dgm:t>
        <a:bodyPr/>
        <a:lstStyle/>
        <a:p>
          <a:r>
            <a:rPr lang="en-US"/>
            <a:t>Pass-Out Student Module</a:t>
          </a:r>
        </a:p>
      </dgm:t>
    </dgm:pt>
    <dgm:pt modelId="{E896EA19-4EBA-4068-BE38-AF0A45F87177}" type="parTrans" cxnId="{69553EA2-2011-4A6C-8152-FD4BDDAFA0B5}">
      <dgm:prSet/>
      <dgm:spPr/>
      <dgm:t>
        <a:bodyPr/>
        <a:lstStyle/>
        <a:p>
          <a:endParaRPr lang="en-US"/>
        </a:p>
      </dgm:t>
    </dgm:pt>
    <dgm:pt modelId="{3F1EE23A-178E-49C5-90F1-DFF1C586473C}" type="sibTrans" cxnId="{69553EA2-2011-4A6C-8152-FD4BDDAFA0B5}">
      <dgm:prSet/>
      <dgm:spPr/>
      <dgm:t>
        <a:bodyPr/>
        <a:lstStyle/>
        <a:p>
          <a:endParaRPr lang="en-US"/>
        </a:p>
      </dgm:t>
    </dgm:pt>
    <dgm:pt modelId="{12779611-275D-4F6F-B8CF-6707039928FE}">
      <dgm:prSet/>
      <dgm:spPr/>
      <dgm:t>
        <a:bodyPr/>
        <a:lstStyle/>
        <a:p>
          <a:r>
            <a:rPr lang="en-US"/>
            <a:t>Database</a:t>
          </a:r>
        </a:p>
      </dgm:t>
    </dgm:pt>
    <dgm:pt modelId="{708258F3-F7D9-4BAA-AA3D-C3B94ED0752E}" type="parTrans" cxnId="{52460F1E-5790-4463-A0B5-87D4DDE5F63E}">
      <dgm:prSet/>
      <dgm:spPr/>
      <dgm:t>
        <a:bodyPr/>
        <a:lstStyle/>
        <a:p>
          <a:endParaRPr lang="en-US"/>
        </a:p>
      </dgm:t>
    </dgm:pt>
    <dgm:pt modelId="{6DEFB3A3-EE60-45C1-80BE-ADF4376AD451}" type="sibTrans" cxnId="{52460F1E-5790-4463-A0B5-87D4DDE5F63E}">
      <dgm:prSet/>
      <dgm:spPr/>
      <dgm:t>
        <a:bodyPr/>
        <a:lstStyle/>
        <a:p>
          <a:endParaRPr lang="en-US"/>
        </a:p>
      </dgm:t>
    </dgm:pt>
    <dgm:pt modelId="{922929D6-887F-4AA5-BB1C-4C620630462E}" type="pres">
      <dgm:prSet presAssocID="{E16EDD51-C86B-4413-A287-726CDB814620}" presName="root" presStyleCnt="0">
        <dgm:presLayoutVars>
          <dgm:dir/>
          <dgm:resizeHandles val="exact"/>
        </dgm:presLayoutVars>
      </dgm:prSet>
      <dgm:spPr/>
    </dgm:pt>
    <dgm:pt modelId="{BC4FE86F-6598-4659-8542-5016CE2164FC}" type="pres">
      <dgm:prSet presAssocID="{E16EDD51-C86B-4413-A287-726CDB814620}" presName="container" presStyleCnt="0">
        <dgm:presLayoutVars>
          <dgm:dir/>
          <dgm:resizeHandles val="exact"/>
        </dgm:presLayoutVars>
      </dgm:prSet>
      <dgm:spPr/>
    </dgm:pt>
    <dgm:pt modelId="{C292DB4B-FC20-496D-8D7D-E5C0937231B8}" type="pres">
      <dgm:prSet presAssocID="{964BBA6B-77DA-4B63-994E-A093A9939892}" presName="compNode" presStyleCnt="0"/>
      <dgm:spPr/>
    </dgm:pt>
    <dgm:pt modelId="{6CB21E71-38D9-4ACD-A571-D70BFF224B66}" type="pres">
      <dgm:prSet presAssocID="{964BBA6B-77DA-4B63-994E-A093A9939892}" presName="iconBgRect" presStyleLbl="bgShp" presStyleIdx="0" presStyleCnt="7"/>
      <dgm:spPr/>
    </dgm:pt>
    <dgm:pt modelId="{C20F0E69-6505-4CD5-832F-0E7090444555}" type="pres">
      <dgm:prSet presAssocID="{964BBA6B-77DA-4B63-994E-A093A993989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7FD397F-F368-47C2-9443-0B83D0EFBCE3}" type="pres">
      <dgm:prSet presAssocID="{964BBA6B-77DA-4B63-994E-A093A9939892}" presName="spaceRect" presStyleCnt="0"/>
      <dgm:spPr/>
    </dgm:pt>
    <dgm:pt modelId="{0E99BD6E-7E74-4BDF-B085-1F267F701F61}" type="pres">
      <dgm:prSet presAssocID="{964BBA6B-77DA-4B63-994E-A093A9939892}" presName="textRect" presStyleLbl="revTx" presStyleIdx="0" presStyleCnt="7">
        <dgm:presLayoutVars>
          <dgm:chMax val="1"/>
          <dgm:chPref val="1"/>
        </dgm:presLayoutVars>
      </dgm:prSet>
      <dgm:spPr/>
    </dgm:pt>
    <dgm:pt modelId="{64AD797B-62A3-4E1E-89F0-B427A573A563}" type="pres">
      <dgm:prSet presAssocID="{7143AC6D-6D40-4622-A571-B061BA491DAB}" presName="sibTrans" presStyleLbl="sibTrans2D1" presStyleIdx="0" presStyleCnt="0"/>
      <dgm:spPr/>
    </dgm:pt>
    <dgm:pt modelId="{F9A0BE70-0F49-48C4-A1E8-079C21FFEA5A}" type="pres">
      <dgm:prSet presAssocID="{35FE420E-B026-4572-BD7C-5329FDC86186}" presName="compNode" presStyleCnt="0"/>
      <dgm:spPr/>
    </dgm:pt>
    <dgm:pt modelId="{010CD3E1-648D-47A6-B3E5-AA7BB65341C0}" type="pres">
      <dgm:prSet presAssocID="{35FE420E-B026-4572-BD7C-5329FDC86186}" presName="iconBgRect" presStyleLbl="bgShp" presStyleIdx="1" presStyleCnt="7"/>
      <dgm:spPr/>
    </dgm:pt>
    <dgm:pt modelId="{65B84BE0-A906-4F06-93B8-D861F51D7CCC}" type="pres">
      <dgm:prSet presAssocID="{35FE420E-B026-4572-BD7C-5329FDC8618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0472F0D-AC62-4509-84AA-3188337BEDEB}" type="pres">
      <dgm:prSet presAssocID="{35FE420E-B026-4572-BD7C-5329FDC86186}" presName="spaceRect" presStyleCnt="0"/>
      <dgm:spPr/>
    </dgm:pt>
    <dgm:pt modelId="{D0ED99EE-F366-44F4-989E-D0C7C0EA7215}" type="pres">
      <dgm:prSet presAssocID="{35FE420E-B026-4572-BD7C-5329FDC86186}" presName="textRect" presStyleLbl="revTx" presStyleIdx="1" presStyleCnt="7">
        <dgm:presLayoutVars>
          <dgm:chMax val="1"/>
          <dgm:chPref val="1"/>
        </dgm:presLayoutVars>
      </dgm:prSet>
      <dgm:spPr/>
    </dgm:pt>
    <dgm:pt modelId="{7C7ECA30-394B-4D19-B6EC-DE0781D1DB4D}" type="pres">
      <dgm:prSet presAssocID="{BCEED4B0-B91E-4B32-938B-9C91C7D649B9}" presName="sibTrans" presStyleLbl="sibTrans2D1" presStyleIdx="0" presStyleCnt="0"/>
      <dgm:spPr/>
    </dgm:pt>
    <dgm:pt modelId="{2AF8DEE8-25FA-4E13-B280-26EFDDD3F299}" type="pres">
      <dgm:prSet presAssocID="{C780E39A-0922-4A6F-B006-0C8F11920785}" presName="compNode" presStyleCnt="0"/>
      <dgm:spPr/>
    </dgm:pt>
    <dgm:pt modelId="{38E58AA4-87C4-48F1-ACC8-8A3DFCA60C2D}" type="pres">
      <dgm:prSet presAssocID="{C780E39A-0922-4A6F-B006-0C8F11920785}" presName="iconBgRect" presStyleLbl="bgShp" presStyleIdx="2" presStyleCnt="7"/>
      <dgm:spPr/>
    </dgm:pt>
    <dgm:pt modelId="{EAC3FE9A-6C87-4AC3-B952-976B2B7813C6}" type="pres">
      <dgm:prSet presAssocID="{C780E39A-0922-4A6F-B006-0C8F1192078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3587D57-63A8-4484-B3FC-5D35B3D01C0E}" type="pres">
      <dgm:prSet presAssocID="{C780E39A-0922-4A6F-B006-0C8F11920785}" presName="spaceRect" presStyleCnt="0"/>
      <dgm:spPr/>
    </dgm:pt>
    <dgm:pt modelId="{FA6BD711-B7B0-4C7E-9D39-D71A5A2406AD}" type="pres">
      <dgm:prSet presAssocID="{C780E39A-0922-4A6F-B006-0C8F11920785}" presName="textRect" presStyleLbl="revTx" presStyleIdx="2" presStyleCnt="7">
        <dgm:presLayoutVars>
          <dgm:chMax val="1"/>
          <dgm:chPref val="1"/>
        </dgm:presLayoutVars>
      </dgm:prSet>
      <dgm:spPr/>
    </dgm:pt>
    <dgm:pt modelId="{C287138B-FFA2-489C-A0DB-E0EE67A9FF66}" type="pres">
      <dgm:prSet presAssocID="{A702FC58-B472-4710-9301-3FD628181ECD}" presName="sibTrans" presStyleLbl="sibTrans2D1" presStyleIdx="0" presStyleCnt="0"/>
      <dgm:spPr/>
    </dgm:pt>
    <dgm:pt modelId="{66E9189C-9046-43DB-BEE2-1D85CE879258}" type="pres">
      <dgm:prSet presAssocID="{67DE0A2B-E7C0-4DE2-8BC5-00E44A4C2089}" presName="compNode" presStyleCnt="0"/>
      <dgm:spPr/>
    </dgm:pt>
    <dgm:pt modelId="{AF46EC1E-B542-4EDC-9F3E-6EC7636B017A}" type="pres">
      <dgm:prSet presAssocID="{67DE0A2B-E7C0-4DE2-8BC5-00E44A4C2089}" presName="iconBgRect" presStyleLbl="bgShp" presStyleIdx="3" presStyleCnt="7"/>
      <dgm:spPr/>
    </dgm:pt>
    <dgm:pt modelId="{6CDDC3CC-C8AD-4009-94FF-692AA4BAD70D}" type="pres">
      <dgm:prSet presAssocID="{67DE0A2B-E7C0-4DE2-8BC5-00E44A4C208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8C1C6E06-E6F5-42FF-A484-361CF3BD8CC0}" type="pres">
      <dgm:prSet presAssocID="{67DE0A2B-E7C0-4DE2-8BC5-00E44A4C2089}" presName="spaceRect" presStyleCnt="0"/>
      <dgm:spPr/>
    </dgm:pt>
    <dgm:pt modelId="{3655B32C-7074-4B1D-8287-460DEEFE4563}" type="pres">
      <dgm:prSet presAssocID="{67DE0A2B-E7C0-4DE2-8BC5-00E44A4C2089}" presName="textRect" presStyleLbl="revTx" presStyleIdx="3" presStyleCnt="7">
        <dgm:presLayoutVars>
          <dgm:chMax val="1"/>
          <dgm:chPref val="1"/>
        </dgm:presLayoutVars>
      </dgm:prSet>
      <dgm:spPr/>
    </dgm:pt>
    <dgm:pt modelId="{EEEEC5E4-9E66-49C7-9097-0A89061AF13B}" type="pres">
      <dgm:prSet presAssocID="{C2AF2DB8-C7E2-48FC-9946-8A33D9835D4D}" presName="sibTrans" presStyleLbl="sibTrans2D1" presStyleIdx="0" presStyleCnt="0"/>
      <dgm:spPr/>
    </dgm:pt>
    <dgm:pt modelId="{6CC9A884-D6F9-4B02-B7B6-CE3170D4FE71}" type="pres">
      <dgm:prSet presAssocID="{9375EE0A-74E6-495E-B9D2-CAF73E7D3F02}" presName="compNode" presStyleCnt="0"/>
      <dgm:spPr/>
    </dgm:pt>
    <dgm:pt modelId="{E7042F05-815C-4165-826D-483F3BFB119B}" type="pres">
      <dgm:prSet presAssocID="{9375EE0A-74E6-495E-B9D2-CAF73E7D3F02}" presName="iconBgRect" presStyleLbl="bgShp" presStyleIdx="4" presStyleCnt="7"/>
      <dgm:spPr/>
    </dgm:pt>
    <dgm:pt modelId="{EEBC1645-14D4-4001-BF52-027BDA1EBBC4}" type="pres">
      <dgm:prSet presAssocID="{9375EE0A-74E6-495E-B9D2-CAF73E7D3F0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87E31939-654E-40E1-A696-ACEB230D3E7E}" type="pres">
      <dgm:prSet presAssocID="{9375EE0A-74E6-495E-B9D2-CAF73E7D3F02}" presName="spaceRect" presStyleCnt="0"/>
      <dgm:spPr/>
    </dgm:pt>
    <dgm:pt modelId="{AD15165B-3F08-4B0A-9F53-9C9011C703A6}" type="pres">
      <dgm:prSet presAssocID="{9375EE0A-74E6-495E-B9D2-CAF73E7D3F02}" presName="textRect" presStyleLbl="revTx" presStyleIdx="4" presStyleCnt="7">
        <dgm:presLayoutVars>
          <dgm:chMax val="1"/>
          <dgm:chPref val="1"/>
        </dgm:presLayoutVars>
      </dgm:prSet>
      <dgm:spPr/>
    </dgm:pt>
    <dgm:pt modelId="{84E86053-7994-4A09-AB88-4FF902C2D34D}" type="pres">
      <dgm:prSet presAssocID="{084B0E32-D229-42A1-B1ED-F830360D5D0D}" presName="sibTrans" presStyleLbl="sibTrans2D1" presStyleIdx="0" presStyleCnt="0"/>
      <dgm:spPr/>
    </dgm:pt>
    <dgm:pt modelId="{FA3BFDCB-D8D9-4C00-BE45-82695B255F7E}" type="pres">
      <dgm:prSet presAssocID="{A4C7E6C3-4489-4AAF-82FB-4D319C161E31}" presName="compNode" presStyleCnt="0"/>
      <dgm:spPr/>
    </dgm:pt>
    <dgm:pt modelId="{02DD8790-6DA5-44AB-A921-26319E04DC7A}" type="pres">
      <dgm:prSet presAssocID="{A4C7E6C3-4489-4AAF-82FB-4D319C161E31}" presName="iconBgRect" presStyleLbl="bgShp" presStyleIdx="5" presStyleCnt="7"/>
      <dgm:spPr/>
    </dgm:pt>
    <dgm:pt modelId="{F1FB9629-F359-47ED-83A9-F8C80D47A613}" type="pres">
      <dgm:prSet presAssocID="{A4C7E6C3-4489-4AAF-82FB-4D319C161E3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059619DD-39FB-4F3B-BA03-A10C42F6AA7D}" type="pres">
      <dgm:prSet presAssocID="{A4C7E6C3-4489-4AAF-82FB-4D319C161E31}" presName="spaceRect" presStyleCnt="0"/>
      <dgm:spPr/>
    </dgm:pt>
    <dgm:pt modelId="{6BDA4CA1-B876-478A-97D8-259E35590193}" type="pres">
      <dgm:prSet presAssocID="{A4C7E6C3-4489-4AAF-82FB-4D319C161E31}" presName="textRect" presStyleLbl="revTx" presStyleIdx="5" presStyleCnt="7">
        <dgm:presLayoutVars>
          <dgm:chMax val="1"/>
          <dgm:chPref val="1"/>
        </dgm:presLayoutVars>
      </dgm:prSet>
      <dgm:spPr/>
    </dgm:pt>
    <dgm:pt modelId="{3EDDABFA-2913-481F-997D-E23363A06B3D}" type="pres">
      <dgm:prSet presAssocID="{3F1EE23A-178E-49C5-90F1-DFF1C586473C}" presName="sibTrans" presStyleLbl="sibTrans2D1" presStyleIdx="0" presStyleCnt="0"/>
      <dgm:spPr/>
    </dgm:pt>
    <dgm:pt modelId="{D8A96D9E-264C-4583-98BC-C8B5694DF9D7}" type="pres">
      <dgm:prSet presAssocID="{12779611-275D-4F6F-B8CF-6707039928FE}" presName="compNode" presStyleCnt="0"/>
      <dgm:spPr/>
    </dgm:pt>
    <dgm:pt modelId="{16B02F03-E52F-4F4D-B955-F9CD4BF3386A}" type="pres">
      <dgm:prSet presAssocID="{12779611-275D-4F6F-B8CF-6707039928FE}" presName="iconBgRect" presStyleLbl="bgShp" presStyleIdx="6" presStyleCnt="7"/>
      <dgm:spPr/>
    </dgm:pt>
    <dgm:pt modelId="{10FACA1B-15CD-4446-9025-00D8949E567D}" type="pres">
      <dgm:prSet presAssocID="{12779611-275D-4F6F-B8CF-6707039928F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E86E3A8-881C-4B92-A9D0-73AD87B3CEAC}" type="pres">
      <dgm:prSet presAssocID="{12779611-275D-4F6F-B8CF-6707039928FE}" presName="spaceRect" presStyleCnt="0"/>
      <dgm:spPr/>
    </dgm:pt>
    <dgm:pt modelId="{8E369AEA-8997-4F70-9316-613B404C892E}" type="pres">
      <dgm:prSet presAssocID="{12779611-275D-4F6F-B8CF-6707039928FE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FB7F2806-62EA-42F1-83F1-BA55AA5D37EE}" type="presOf" srcId="{A4C7E6C3-4489-4AAF-82FB-4D319C161E31}" destId="{6BDA4CA1-B876-478A-97D8-259E35590193}" srcOrd="0" destOrd="0" presId="urn:microsoft.com/office/officeart/2018/2/layout/IconCircleList"/>
    <dgm:cxn modelId="{219DD20F-B587-4BEC-9ECA-729A528CB25D}" srcId="{E16EDD51-C86B-4413-A287-726CDB814620}" destId="{C780E39A-0922-4A6F-B006-0C8F11920785}" srcOrd="2" destOrd="0" parTransId="{F72FBA55-F5DF-4ED5-B15C-01CA84DFEF05}" sibTransId="{A702FC58-B472-4710-9301-3FD628181ECD}"/>
    <dgm:cxn modelId="{C1D5C518-DEC3-4D7B-BEBC-1625B8AA7D89}" srcId="{E16EDD51-C86B-4413-A287-726CDB814620}" destId="{9375EE0A-74E6-495E-B9D2-CAF73E7D3F02}" srcOrd="4" destOrd="0" parTransId="{671CF390-00AD-4A53-B11B-3BFAC137C75E}" sibTransId="{084B0E32-D229-42A1-B1ED-F830360D5D0D}"/>
    <dgm:cxn modelId="{FA436919-3320-4583-BDC1-E314DEA4E00C}" type="presOf" srcId="{67DE0A2B-E7C0-4DE2-8BC5-00E44A4C2089}" destId="{3655B32C-7074-4B1D-8287-460DEEFE4563}" srcOrd="0" destOrd="0" presId="urn:microsoft.com/office/officeart/2018/2/layout/IconCircleList"/>
    <dgm:cxn modelId="{52460F1E-5790-4463-A0B5-87D4DDE5F63E}" srcId="{E16EDD51-C86B-4413-A287-726CDB814620}" destId="{12779611-275D-4F6F-B8CF-6707039928FE}" srcOrd="6" destOrd="0" parTransId="{708258F3-F7D9-4BAA-AA3D-C3B94ED0752E}" sibTransId="{6DEFB3A3-EE60-45C1-80BE-ADF4376AD451}"/>
    <dgm:cxn modelId="{8C69B725-DBF4-4569-B5AE-AD9BB6346B5E}" type="presOf" srcId="{7143AC6D-6D40-4622-A571-B061BA491DAB}" destId="{64AD797B-62A3-4E1E-89F0-B427A573A563}" srcOrd="0" destOrd="0" presId="urn:microsoft.com/office/officeart/2018/2/layout/IconCircleList"/>
    <dgm:cxn modelId="{BDF4E825-5AEA-4173-A703-12810942D731}" type="presOf" srcId="{12779611-275D-4F6F-B8CF-6707039928FE}" destId="{8E369AEA-8997-4F70-9316-613B404C892E}" srcOrd="0" destOrd="0" presId="urn:microsoft.com/office/officeart/2018/2/layout/IconCircleList"/>
    <dgm:cxn modelId="{5EBBE42B-8ED3-413D-BA60-9B8B126B45F8}" srcId="{E16EDD51-C86B-4413-A287-726CDB814620}" destId="{964BBA6B-77DA-4B63-994E-A093A9939892}" srcOrd="0" destOrd="0" parTransId="{464A52D8-813F-4535-A6D5-C8F5335928AE}" sibTransId="{7143AC6D-6D40-4622-A571-B061BA491DAB}"/>
    <dgm:cxn modelId="{8473462D-D211-4360-BAEA-91CFDEF04CD4}" srcId="{E16EDD51-C86B-4413-A287-726CDB814620}" destId="{67DE0A2B-E7C0-4DE2-8BC5-00E44A4C2089}" srcOrd="3" destOrd="0" parTransId="{C2CE2BFC-C339-41AE-AAF7-086E1C3DDADA}" sibTransId="{C2AF2DB8-C7E2-48FC-9946-8A33D9835D4D}"/>
    <dgm:cxn modelId="{91C36932-F44E-46AC-A69F-6B0AFCE53BA6}" type="presOf" srcId="{35FE420E-B026-4572-BD7C-5329FDC86186}" destId="{D0ED99EE-F366-44F4-989E-D0C7C0EA7215}" srcOrd="0" destOrd="0" presId="urn:microsoft.com/office/officeart/2018/2/layout/IconCircleList"/>
    <dgm:cxn modelId="{F652EE33-AD4A-4A68-8490-45EB4403DE58}" type="presOf" srcId="{3F1EE23A-178E-49C5-90F1-DFF1C586473C}" destId="{3EDDABFA-2913-481F-997D-E23363A06B3D}" srcOrd="0" destOrd="0" presId="urn:microsoft.com/office/officeart/2018/2/layout/IconCircleList"/>
    <dgm:cxn modelId="{83EFE15C-79CF-44DA-981D-31904B81A7AE}" type="presOf" srcId="{9375EE0A-74E6-495E-B9D2-CAF73E7D3F02}" destId="{AD15165B-3F08-4B0A-9F53-9C9011C703A6}" srcOrd="0" destOrd="0" presId="urn:microsoft.com/office/officeart/2018/2/layout/IconCircleList"/>
    <dgm:cxn modelId="{DD507A5D-872F-48D2-8653-3017D8DEA4CA}" type="presOf" srcId="{A702FC58-B472-4710-9301-3FD628181ECD}" destId="{C287138B-FFA2-489C-A0DB-E0EE67A9FF66}" srcOrd="0" destOrd="0" presId="urn:microsoft.com/office/officeart/2018/2/layout/IconCircleList"/>
    <dgm:cxn modelId="{838D024F-268F-4953-B8A9-16FC513BA18F}" type="presOf" srcId="{BCEED4B0-B91E-4B32-938B-9C91C7D649B9}" destId="{7C7ECA30-394B-4D19-B6EC-DE0781D1DB4D}" srcOrd="0" destOrd="0" presId="urn:microsoft.com/office/officeart/2018/2/layout/IconCircleList"/>
    <dgm:cxn modelId="{12BA02A1-4B54-4087-B745-8FFB51263946}" type="presOf" srcId="{084B0E32-D229-42A1-B1ED-F830360D5D0D}" destId="{84E86053-7994-4A09-AB88-4FF902C2D34D}" srcOrd="0" destOrd="0" presId="urn:microsoft.com/office/officeart/2018/2/layout/IconCircleList"/>
    <dgm:cxn modelId="{69553EA2-2011-4A6C-8152-FD4BDDAFA0B5}" srcId="{E16EDD51-C86B-4413-A287-726CDB814620}" destId="{A4C7E6C3-4489-4AAF-82FB-4D319C161E31}" srcOrd="5" destOrd="0" parTransId="{E896EA19-4EBA-4068-BE38-AF0A45F87177}" sibTransId="{3F1EE23A-178E-49C5-90F1-DFF1C586473C}"/>
    <dgm:cxn modelId="{0FD0BED5-FBE8-4226-B2DB-0155385217DD}" type="presOf" srcId="{C780E39A-0922-4A6F-B006-0C8F11920785}" destId="{FA6BD711-B7B0-4C7E-9D39-D71A5A2406AD}" srcOrd="0" destOrd="0" presId="urn:microsoft.com/office/officeart/2018/2/layout/IconCircleList"/>
    <dgm:cxn modelId="{5FB7E4DD-316D-4980-B55D-E351553D30A2}" srcId="{E16EDD51-C86B-4413-A287-726CDB814620}" destId="{35FE420E-B026-4572-BD7C-5329FDC86186}" srcOrd="1" destOrd="0" parTransId="{A8ED9D50-F245-4FF0-8EE2-602713E352C4}" sibTransId="{BCEED4B0-B91E-4B32-938B-9C91C7D649B9}"/>
    <dgm:cxn modelId="{A673A6DF-AA52-41A8-BD84-D73CE2BA6D16}" type="presOf" srcId="{964BBA6B-77DA-4B63-994E-A093A9939892}" destId="{0E99BD6E-7E74-4BDF-B085-1F267F701F61}" srcOrd="0" destOrd="0" presId="urn:microsoft.com/office/officeart/2018/2/layout/IconCircleList"/>
    <dgm:cxn modelId="{493904F3-C859-4ABD-A058-691ED1FBEF24}" type="presOf" srcId="{C2AF2DB8-C7E2-48FC-9946-8A33D9835D4D}" destId="{EEEEC5E4-9E66-49C7-9097-0A89061AF13B}" srcOrd="0" destOrd="0" presId="urn:microsoft.com/office/officeart/2018/2/layout/IconCircleList"/>
    <dgm:cxn modelId="{25BD72FE-26F4-45DA-AA31-E390F253199E}" type="presOf" srcId="{E16EDD51-C86B-4413-A287-726CDB814620}" destId="{922929D6-887F-4AA5-BB1C-4C620630462E}" srcOrd="0" destOrd="0" presId="urn:microsoft.com/office/officeart/2018/2/layout/IconCircleList"/>
    <dgm:cxn modelId="{8B7040B0-C111-4354-9DEA-965D63F07199}" type="presParOf" srcId="{922929D6-887F-4AA5-BB1C-4C620630462E}" destId="{BC4FE86F-6598-4659-8542-5016CE2164FC}" srcOrd="0" destOrd="0" presId="urn:microsoft.com/office/officeart/2018/2/layout/IconCircleList"/>
    <dgm:cxn modelId="{83408FB9-E222-4330-B7E8-32931C9661F2}" type="presParOf" srcId="{BC4FE86F-6598-4659-8542-5016CE2164FC}" destId="{C292DB4B-FC20-496D-8D7D-E5C0937231B8}" srcOrd="0" destOrd="0" presId="urn:microsoft.com/office/officeart/2018/2/layout/IconCircleList"/>
    <dgm:cxn modelId="{AA64FB9D-AB63-448C-8482-AECD54E5BB37}" type="presParOf" srcId="{C292DB4B-FC20-496D-8D7D-E5C0937231B8}" destId="{6CB21E71-38D9-4ACD-A571-D70BFF224B66}" srcOrd="0" destOrd="0" presId="urn:microsoft.com/office/officeart/2018/2/layout/IconCircleList"/>
    <dgm:cxn modelId="{B0D31AB8-0B0E-4A12-A68A-BD4F89C9ABE6}" type="presParOf" srcId="{C292DB4B-FC20-496D-8D7D-E5C0937231B8}" destId="{C20F0E69-6505-4CD5-832F-0E7090444555}" srcOrd="1" destOrd="0" presId="urn:microsoft.com/office/officeart/2018/2/layout/IconCircleList"/>
    <dgm:cxn modelId="{A8876419-8363-4700-8A69-F85F34C3C90D}" type="presParOf" srcId="{C292DB4B-FC20-496D-8D7D-E5C0937231B8}" destId="{37FD397F-F368-47C2-9443-0B83D0EFBCE3}" srcOrd="2" destOrd="0" presId="urn:microsoft.com/office/officeart/2018/2/layout/IconCircleList"/>
    <dgm:cxn modelId="{96675C81-0C1C-443A-BD81-160E40C78E19}" type="presParOf" srcId="{C292DB4B-FC20-496D-8D7D-E5C0937231B8}" destId="{0E99BD6E-7E74-4BDF-B085-1F267F701F61}" srcOrd="3" destOrd="0" presId="urn:microsoft.com/office/officeart/2018/2/layout/IconCircleList"/>
    <dgm:cxn modelId="{E981700E-26B1-4992-A6DF-3028CC0DA116}" type="presParOf" srcId="{BC4FE86F-6598-4659-8542-5016CE2164FC}" destId="{64AD797B-62A3-4E1E-89F0-B427A573A563}" srcOrd="1" destOrd="0" presId="urn:microsoft.com/office/officeart/2018/2/layout/IconCircleList"/>
    <dgm:cxn modelId="{B6563358-CF3B-4118-A8B4-0FF1B66DD52E}" type="presParOf" srcId="{BC4FE86F-6598-4659-8542-5016CE2164FC}" destId="{F9A0BE70-0F49-48C4-A1E8-079C21FFEA5A}" srcOrd="2" destOrd="0" presId="urn:microsoft.com/office/officeart/2018/2/layout/IconCircleList"/>
    <dgm:cxn modelId="{1633FECB-31B5-4E8D-B673-A063AD0BCA28}" type="presParOf" srcId="{F9A0BE70-0F49-48C4-A1E8-079C21FFEA5A}" destId="{010CD3E1-648D-47A6-B3E5-AA7BB65341C0}" srcOrd="0" destOrd="0" presId="urn:microsoft.com/office/officeart/2018/2/layout/IconCircleList"/>
    <dgm:cxn modelId="{33542560-FD14-41BE-9A0D-F61117A0AC6E}" type="presParOf" srcId="{F9A0BE70-0F49-48C4-A1E8-079C21FFEA5A}" destId="{65B84BE0-A906-4F06-93B8-D861F51D7CCC}" srcOrd="1" destOrd="0" presId="urn:microsoft.com/office/officeart/2018/2/layout/IconCircleList"/>
    <dgm:cxn modelId="{B288FC76-4BAB-425F-8CEB-E715B200E8A0}" type="presParOf" srcId="{F9A0BE70-0F49-48C4-A1E8-079C21FFEA5A}" destId="{70472F0D-AC62-4509-84AA-3188337BEDEB}" srcOrd="2" destOrd="0" presId="urn:microsoft.com/office/officeart/2018/2/layout/IconCircleList"/>
    <dgm:cxn modelId="{D4253A19-CF6B-42F1-AE38-319C76BAE4B8}" type="presParOf" srcId="{F9A0BE70-0F49-48C4-A1E8-079C21FFEA5A}" destId="{D0ED99EE-F366-44F4-989E-D0C7C0EA7215}" srcOrd="3" destOrd="0" presId="urn:microsoft.com/office/officeart/2018/2/layout/IconCircleList"/>
    <dgm:cxn modelId="{1D93BE43-4D17-453B-8A88-F4C4CCF0A322}" type="presParOf" srcId="{BC4FE86F-6598-4659-8542-5016CE2164FC}" destId="{7C7ECA30-394B-4D19-B6EC-DE0781D1DB4D}" srcOrd="3" destOrd="0" presId="urn:microsoft.com/office/officeart/2018/2/layout/IconCircleList"/>
    <dgm:cxn modelId="{E57FD012-5816-4FC7-9757-6A2C52BE543B}" type="presParOf" srcId="{BC4FE86F-6598-4659-8542-5016CE2164FC}" destId="{2AF8DEE8-25FA-4E13-B280-26EFDDD3F299}" srcOrd="4" destOrd="0" presId="urn:microsoft.com/office/officeart/2018/2/layout/IconCircleList"/>
    <dgm:cxn modelId="{C3AA9C18-70CF-40A5-8FB8-F805C25DE2DC}" type="presParOf" srcId="{2AF8DEE8-25FA-4E13-B280-26EFDDD3F299}" destId="{38E58AA4-87C4-48F1-ACC8-8A3DFCA60C2D}" srcOrd="0" destOrd="0" presId="urn:microsoft.com/office/officeart/2018/2/layout/IconCircleList"/>
    <dgm:cxn modelId="{A9DEFF48-0005-41D1-BD3C-10C18EB1A3F4}" type="presParOf" srcId="{2AF8DEE8-25FA-4E13-B280-26EFDDD3F299}" destId="{EAC3FE9A-6C87-4AC3-B952-976B2B7813C6}" srcOrd="1" destOrd="0" presId="urn:microsoft.com/office/officeart/2018/2/layout/IconCircleList"/>
    <dgm:cxn modelId="{44BC9755-4D0D-4F3A-AE09-205B6C99522E}" type="presParOf" srcId="{2AF8DEE8-25FA-4E13-B280-26EFDDD3F299}" destId="{33587D57-63A8-4484-B3FC-5D35B3D01C0E}" srcOrd="2" destOrd="0" presId="urn:microsoft.com/office/officeart/2018/2/layout/IconCircleList"/>
    <dgm:cxn modelId="{BA6B377A-56C2-41E2-82B7-0E639EBD040E}" type="presParOf" srcId="{2AF8DEE8-25FA-4E13-B280-26EFDDD3F299}" destId="{FA6BD711-B7B0-4C7E-9D39-D71A5A2406AD}" srcOrd="3" destOrd="0" presId="urn:microsoft.com/office/officeart/2018/2/layout/IconCircleList"/>
    <dgm:cxn modelId="{6E9A62EB-6557-4F4B-8795-F5590F489CEF}" type="presParOf" srcId="{BC4FE86F-6598-4659-8542-5016CE2164FC}" destId="{C287138B-FFA2-489C-A0DB-E0EE67A9FF66}" srcOrd="5" destOrd="0" presId="urn:microsoft.com/office/officeart/2018/2/layout/IconCircleList"/>
    <dgm:cxn modelId="{513FD151-96C0-473B-B012-B22D5795110B}" type="presParOf" srcId="{BC4FE86F-6598-4659-8542-5016CE2164FC}" destId="{66E9189C-9046-43DB-BEE2-1D85CE879258}" srcOrd="6" destOrd="0" presId="urn:microsoft.com/office/officeart/2018/2/layout/IconCircleList"/>
    <dgm:cxn modelId="{67A82278-92FD-4278-84E2-BD2F42C47A00}" type="presParOf" srcId="{66E9189C-9046-43DB-BEE2-1D85CE879258}" destId="{AF46EC1E-B542-4EDC-9F3E-6EC7636B017A}" srcOrd="0" destOrd="0" presId="urn:microsoft.com/office/officeart/2018/2/layout/IconCircleList"/>
    <dgm:cxn modelId="{D03C3721-0592-4EF5-A213-A7D513DDA1D9}" type="presParOf" srcId="{66E9189C-9046-43DB-BEE2-1D85CE879258}" destId="{6CDDC3CC-C8AD-4009-94FF-692AA4BAD70D}" srcOrd="1" destOrd="0" presId="urn:microsoft.com/office/officeart/2018/2/layout/IconCircleList"/>
    <dgm:cxn modelId="{38C95998-28F7-49CF-B554-75A9C8661A7F}" type="presParOf" srcId="{66E9189C-9046-43DB-BEE2-1D85CE879258}" destId="{8C1C6E06-E6F5-42FF-A484-361CF3BD8CC0}" srcOrd="2" destOrd="0" presId="urn:microsoft.com/office/officeart/2018/2/layout/IconCircleList"/>
    <dgm:cxn modelId="{D857801A-A1C4-4151-BF1A-11D205C66604}" type="presParOf" srcId="{66E9189C-9046-43DB-BEE2-1D85CE879258}" destId="{3655B32C-7074-4B1D-8287-460DEEFE4563}" srcOrd="3" destOrd="0" presId="urn:microsoft.com/office/officeart/2018/2/layout/IconCircleList"/>
    <dgm:cxn modelId="{F564CB62-7E89-47C5-BA52-C29E172F2CDC}" type="presParOf" srcId="{BC4FE86F-6598-4659-8542-5016CE2164FC}" destId="{EEEEC5E4-9E66-49C7-9097-0A89061AF13B}" srcOrd="7" destOrd="0" presId="urn:microsoft.com/office/officeart/2018/2/layout/IconCircleList"/>
    <dgm:cxn modelId="{6051389D-E5A2-4F02-8E21-715623F58EC1}" type="presParOf" srcId="{BC4FE86F-6598-4659-8542-5016CE2164FC}" destId="{6CC9A884-D6F9-4B02-B7B6-CE3170D4FE71}" srcOrd="8" destOrd="0" presId="urn:microsoft.com/office/officeart/2018/2/layout/IconCircleList"/>
    <dgm:cxn modelId="{7AE7B9E4-CEDA-4DA3-ACDE-573A78C5FD78}" type="presParOf" srcId="{6CC9A884-D6F9-4B02-B7B6-CE3170D4FE71}" destId="{E7042F05-815C-4165-826D-483F3BFB119B}" srcOrd="0" destOrd="0" presId="urn:microsoft.com/office/officeart/2018/2/layout/IconCircleList"/>
    <dgm:cxn modelId="{2E4E8374-49B7-4C26-AAD8-D99EB3085266}" type="presParOf" srcId="{6CC9A884-D6F9-4B02-B7B6-CE3170D4FE71}" destId="{EEBC1645-14D4-4001-BF52-027BDA1EBBC4}" srcOrd="1" destOrd="0" presId="urn:microsoft.com/office/officeart/2018/2/layout/IconCircleList"/>
    <dgm:cxn modelId="{B061E915-2FA5-43DF-82BF-D5B175E6F346}" type="presParOf" srcId="{6CC9A884-D6F9-4B02-B7B6-CE3170D4FE71}" destId="{87E31939-654E-40E1-A696-ACEB230D3E7E}" srcOrd="2" destOrd="0" presId="urn:microsoft.com/office/officeart/2018/2/layout/IconCircleList"/>
    <dgm:cxn modelId="{0EDA67FD-447B-4E69-A620-42866D4A7442}" type="presParOf" srcId="{6CC9A884-D6F9-4B02-B7B6-CE3170D4FE71}" destId="{AD15165B-3F08-4B0A-9F53-9C9011C703A6}" srcOrd="3" destOrd="0" presId="urn:microsoft.com/office/officeart/2018/2/layout/IconCircleList"/>
    <dgm:cxn modelId="{201CE8E3-A808-4F25-A8F1-0E7AF03CD127}" type="presParOf" srcId="{BC4FE86F-6598-4659-8542-5016CE2164FC}" destId="{84E86053-7994-4A09-AB88-4FF902C2D34D}" srcOrd="9" destOrd="0" presId="urn:microsoft.com/office/officeart/2018/2/layout/IconCircleList"/>
    <dgm:cxn modelId="{CFA17E5E-AA46-430E-A5DF-2CD42FD5B6A6}" type="presParOf" srcId="{BC4FE86F-6598-4659-8542-5016CE2164FC}" destId="{FA3BFDCB-D8D9-4C00-BE45-82695B255F7E}" srcOrd="10" destOrd="0" presId="urn:microsoft.com/office/officeart/2018/2/layout/IconCircleList"/>
    <dgm:cxn modelId="{4AFA1EE3-110E-49B0-866C-424DE613C531}" type="presParOf" srcId="{FA3BFDCB-D8D9-4C00-BE45-82695B255F7E}" destId="{02DD8790-6DA5-44AB-A921-26319E04DC7A}" srcOrd="0" destOrd="0" presId="urn:microsoft.com/office/officeart/2018/2/layout/IconCircleList"/>
    <dgm:cxn modelId="{2D45212B-B101-4999-80A0-4B2937BAD88D}" type="presParOf" srcId="{FA3BFDCB-D8D9-4C00-BE45-82695B255F7E}" destId="{F1FB9629-F359-47ED-83A9-F8C80D47A613}" srcOrd="1" destOrd="0" presId="urn:microsoft.com/office/officeart/2018/2/layout/IconCircleList"/>
    <dgm:cxn modelId="{CC1E1AF8-BD2F-4103-A3FF-FA1A62C47139}" type="presParOf" srcId="{FA3BFDCB-D8D9-4C00-BE45-82695B255F7E}" destId="{059619DD-39FB-4F3B-BA03-A10C42F6AA7D}" srcOrd="2" destOrd="0" presId="urn:microsoft.com/office/officeart/2018/2/layout/IconCircleList"/>
    <dgm:cxn modelId="{0DCB8F96-F56B-458F-94C3-9E86D7DAF3C5}" type="presParOf" srcId="{FA3BFDCB-D8D9-4C00-BE45-82695B255F7E}" destId="{6BDA4CA1-B876-478A-97D8-259E35590193}" srcOrd="3" destOrd="0" presId="urn:microsoft.com/office/officeart/2018/2/layout/IconCircleList"/>
    <dgm:cxn modelId="{C075D430-3317-405E-90E6-64F0AC8DDBEA}" type="presParOf" srcId="{BC4FE86F-6598-4659-8542-5016CE2164FC}" destId="{3EDDABFA-2913-481F-997D-E23363A06B3D}" srcOrd="11" destOrd="0" presId="urn:microsoft.com/office/officeart/2018/2/layout/IconCircleList"/>
    <dgm:cxn modelId="{ED214417-60FA-4AE0-AACE-986526A51F44}" type="presParOf" srcId="{BC4FE86F-6598-4659-8542-5016CE2164FC}" destId="{D8A96D9E-264C-4583-98BC-C8B5694DF9D7}" srcOrd="12" destOrd="0" presId="urn:microsoft.com/office/officeart/2018/2/layout/IconCircleList"/>
    <dgm:cxn modelId="{42213DFD-9CEB-4D5F-A7ED-58884E91350D}" type="presParOf" srcId="{D8A96D9E-264C-4583-98BC-C8B5694DF9D7}" destId="{16B02F03-E52F-4F4D-B955-F9CD4BF3386A}" srcOrd="0" destOrd="0" presId="urn:microsoft.com/office/officeart/2018/2/layout/IconCircleList"/>
    <dgm:cxn modelId="{053055B1-CD6F-45E1-9DFA-157639C70241}" type="presParOf" srcId="{D8A96D9E-264C-4583-98BC-C8B5694DF9D7}" destId="{10FACA1B-15CD-4446-9025-00D8949E567D}" srcOrd="1" destOrd="0" presId="urn:microsoft.com/office/officeart/2018/2/layout/IconCircleList"/>
    <dgm:cxn modelId="{8ADAA686-E824-494C-9215-C3B5AF389F8B}" type="presParOf" srcId="{D8A96D9E-264C-4583-98BC-C8B5694DF9D7}" destId="{CE86E3A8-881C-4B92-A9D0-73AD87B3CEAC}" srcOrd="2" destOrd="0" presId="urn:microsoft.com/office/officeart/2018/2/layout/IconCircleList"/>
    <dgm:cxn modelId="{839210F8-C930-4D36-8A2D-E11899E25906}" type="presParOf" srcId="{D8A96D9E-264C-4583-98BC-C8B5694DF9D7}" destId="{8E369AEA-8997-4F70-9316-613B404C892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4268A5-138B-49EC-8396-EA1C1CFD0AC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DE2F1F-5AD0-4DC8-981B-594B947EB6E6}">
      <dgm:prSet/>
      <dgm:spPr/>
      <dgm:t>
        <a:bodyPr/>
        <a:lstStyle/>
        <a:p>
          <a:r>
            <a:rPr lang="en-IN"/>
            <a:t>IDE (Visual Studio Code Editor)</a:t>
          </a:r>
          <a:endParaRPr lang="en-US"/>
        </a:p>
      </dgm:t>
    </dgm:pt>
    <dgm:pt modelId="{04B9AD35-9F9F-4108-B80B-A951BF93A2FC}" type="parTrans" cxnId="{E1FF006C-4E38-4A6A-AFBE-42D34E6EFBC2}">
      <dgm:prSet/>
      <dgm:spPr/>
      <dgm:t>
        <a:bodyPr/>
        <a:lstStyle/>
        <a:p>
          <a:endParaRPr lang="en-US"/>
        </a:p>
      </dgm:t>
    </dgm:pt>
    <dgm:pt modelId="{ADE10439-0A8C-44A0-BEDA-C0846119A138}" type="sibTrans" cxnId="{E1FF006C-4E38-4A6A-AFBE-42D34E6EFBC2}">
      <dgm:prSet/>
      <dgm:spPr/>
      <dgm:t>
        <a:bodyPr/>
        <a:lstStyle/>
        <a:p>
          <a:endParaRPr lang="en-US"/>
        </a:p>
      </dgm:t>
    </dgm:pt>
    <dgm:pt modelId="{97789693-48FE-47A2-A6AA-D689B9EBD347}">
      <dgm:prSet/>
      <dgm:spPr/>
      <dgm:t>
        <a:bodyPr/>
        <a:lstStyle/>
        <a:p>
          <a:r>
            <a:rPr lang="en-IN"/>
            <a:t>Database : MySQL</a:t>
          </a:r>
          <a:endParaRPr lang="en-US"/>
        </a:p>
      </dgm:t>
    </dgm:pt>
    <dgm:pt modelId="{DE9151EE-31A2-4BE8-8055-79B3EE08C95B}" type="parTrans" cxnId="{4B0B68B3-FD98-4B32-A2FC-492887F8B412}">
      <dgm:prSet/>
      <dgm:spPr/>
      <dgm:t>
        <a:bodyPr/>
        <a:lstStyle/>
        <a:p>
          <a:endParaRPr lang="en-US"/>
        </a:p>
      </dgm:t>
    </dgm:pt>
    <dgm:pt modelId="{3AA98659-95BE-45BE-A55E-D608DC080F4F}" type="sibTrans" cxnId="{4B0B68B3-FD98-4B32-A2FC-492887F8B412}">
      <dgm:prSet/>
      <dgm:spPr/>
      <dgm:t>
        <a:bodyPr/>
        <a:lstStyle/>
        <a:p>
          <a:endParaRPr lang="en-US"/>
        </a:p>
      </dgm:t>
    </dgm:pt>
    <dgm:pt modelId="{71B33162-0523-4D14-9801-48CFB52B5499}">
      <dgm:prSet/>
      <dgm:spPr/>
      <dgm:t>
        <a:bodyPr/>
        <a:lstStyle/>
        <a:p>
          <a:r>
            <a:rPr lang="en-IN"/>
            <a:t>HTML </a:t>
          </a:r>
          <a:endParaRPr lang="en-US"/>
        </a:p>
      </dgm:t>
    </dgm:pt>
    <dgm:pt modelId="{184C1F79-274C-406F-BA1B-64268827B92E}" type="parTrans" cxnId="{8521E0A0-4F9E-4AC8-83D6-9444DD2DE125}">
      <dgm:prSet/>
      <dgm:spPr/>
      <dgm:t>
        <a:bodyPr/>
        <a:lstStyle/>
        <a:p>
          <a:endParaRPr lang="en-US"/>
        </a:p>
      </dgm:t>
    </dgm:pt>
    <dgm:pt modelId="{1F10261A-5E01-4261-B589-0E06EA3D950F}" type="sibTrans" cxnId="{8521E0A0-4F9E-4AC8-83D6-9444DD2DE125}">
      <dgm:prSet/>
      <dgm:spPr/>
      <dgm:t>
        <a:bodyPr/>
        <a:lstStyle/>
        <a:p>
          <a:endParaRPr lang="en-US"/>
        </a:p>
      </dgm:t>
    </dgm:pt>
    <dgm:pt modelId="{D797DF16-4A8A-40EF-AB90-12B384EEC8E0}">
      <dgm:prSet/>
      <dgm:spPr/>
      <dgm:t>
        <a:bodyPr/>
        <a:lstStyle/>
        <a:p>
          <a:r>
            <a:rPr lang="en-IN"/>
            <a:t>PHP </a:t>
          </a:r>
          <a:endParaRPr lang="en-US"/>
        </a:p>
      </dgm:t>
    </dgm:pt>
    <dgm:pt modelId="{78DAE40D-31D9-4FCC-AB95-63233429D758}" type="parTrans" cxnId="{85962CB5-1CE2-4327-AAF6-A343C3A2A612}">
      <dgm:prSet/>
      <dgm:spPr/>
      <dgm:t>
        <a:bodyPr/>
        <a:lstStyle/>
        <a:p>
          <a:endParaRPr lang="en-US"/>
        </a:p>
      </dgm:t>
    </dgm:pt>
    <dgm:pt modelId="{4FB12324-B425-4FE0-ADC9-AA89DBAF3562}" type="sibTrans" cxnId="{85962CB5-1CE2-4327-AAF6-A343C3A2A612}">
      <dgm:prSet/>
      <dgm:spPr/>
      <dgm:t>
        <a:bodyPr/>
        <a:lstStyle/>
        <a:p>
          <a:endParaRPr lang="en-US"/>
        </a:p>
      </dgm:t>
    </dgm:pt>
    <dgm:pt modelId="{9D16D5C3-8E69-43F6-9122-5E0F5F70F0CF}">
      <dgm:prSet/>
      <dgm:spPr/>
      <dgm:t>
        <a:bodyPr/>
        <a:lstStyle/>
        <a:p>
          <a:r>
            <a:rPr lang="en-IN"/>
            <a:t>JavaScript</a:t>
          </a:r>
          <a:endParaRPr lang="en-US"/>
        </a:p>
      </dgm:t>
    </dgm:pt>
    <dgm:pt modelId="{ABD48909-468E-4A99-A655-6DB174EE8BDF}" type="parTrans" cxnId="{D8D5E912-7CFE-446F-86D6-C1E4BF078EDE}">
      <dgm:prSet/>
      <dgm:spPr/>
      <dgm:t>
        <a:bodyPr/>
        <a:lstStyle/>
        <a:p>
          <a:endParaRPr lang="en-US"/>
        </a:p>
      </dgm:t>
    </dgm:pt>
    <dgm:pt modelId="{47B16E7B-3E71-412B-903B-CD660B2B987B}" type="sibTrans" cxnId="{D8D5E912-7CFE-446F-86D6-C1E4BF078EDE}">
      <dgm:prSet/>
      <dgm:spPr/>
      <dgm:t>
        <a:bodyPr/>
        <a:lstStyle/>
        <a:p>
          <a:endParaRPr lang="en-US"/>
        </a:p>
      </dgm:t>
    </dgm:pt>
    <dgm:pt modelId="{6FA93545-5988-45C5-9DEE-84BB5869F44A}">
      <dgm:prSet/>
      <dgm:spPr/>
      <dgm:t>
        <a:bodyPr/>
        <a:lstStyle/>
        <a:p>
          <a:r>
            <a:rPr lang="en-IN"/>
            <a:t>CSS</a:t>
          </a:r>
          <a:endParaRPr lang="en-US"/>
        </a:p>
      </dgm:t>
    </dgm:pt>
    <dgm:pt modelId="{04916CEC-E3E9-4CDF-B119-AD7E61D71800}" type="parTrans" cxnId="{DFBC799D-760F-42E6-89B5-3B9A27D0E52A}">
      <dgm:prSet/>
      <dgm:spPr/>
      <dgm:t>
        <a:bodyPr/>
        <a:lstStyle/>
        <a:p>
          <a:endParaRPr lang="en-US"/>
        </a:p>
      </dgm:t>
    </dgm:pt>
    <dgm:pt modelId="{B5689F68-2612-4209-A65D-6C0F3D277017}" type="sibTrans" cxnId="{DFBC799D-760F-42E6-89B5-3B9A27D0E52A}">
      <dgm:prSet/>
      <dgm:spPr/>
      <dgm:t>
        <a:bodyPr/>
        <a:lstStyle/>
        <a:p>
          <a:endParaRPr lang="en-US"/>
        </a:p>
      </dgm:t>
    </dgm:pt>
    <dgm:pt modelId="{11B2AEDD-5180-4A4E-BAAD-99224122BF0A}">
      <dgm:prSet/>
      <dgm:spPr/>
      <dgm:t>
        <a:bodyPr/>
        <a:lstStyle/>
        <a:p>
          <a:r>
            <a:rPr lang="en-IN"/>
            <a:t>Host Server: XAMPP</a:t>
          </a:r>
          <a:endParaRPr lang="en-US"/>
        </a:p>
      </dgm:t>
    </dgm:pt>
    <dgm:pt modelId="{3F51B3F1-E3EA-4B93-B2CE-33D4814D6AF9}" type="parTrans" cxnId="{5028587B-73C7-475A-8D1F-A4D8140F4644}">
      <dgm:prSet/>
      <dgm:spPr/>
      <dgm:t>
        <a:bodyPr/>
        <a:lstStyle/>
        <a:p>
          <a:endParaRPr lang="en-US"/>
        </a:p>
      </dgm:t>
    </dgm:pt>
    <dgm:pt modelId="{073FC7AC-2AC7-4D5E-A9C5-4D57733D06B6}" type="sibTrans" cxnId="{5028587B-73C7-475A-8D1F-A4D8140F4644}">
      <dgm:prSet/>
      <dgm:spPr/>
      <dgm:t>
        <a:bodyPr/>
        <a:lstStyle/>
        <a:p>
          <a:endParaRPr lang="en-US"/>
        </a:p>
      </dgm:t>
    </dgm:pt>
    <dgm:pt modelId="{03E65152-CBF5-44A0-9C89-53137D138255}" type="pres">
      <dgm:prSet presAssocID="{044268A5-138B-49EC-8396-EA1C1CFD0AC2}" presName="diagram" presStyleCnt="0">
        <dgm:presLayoutVars>
          <dgm:dir/>
          <dgm:resizeHandles val="exact"/>
        </dgm:presLayoutVars>
      </dgm:prSet>
      <dgm:spPr/>
    </dgm:pt>
    <dgm:pt modelId="{3758BDDB-5734-496C-9762-FA88355A44DA}" type="pres">
      <dgm:prSet presAssocID="{80DE2F1F-5AD0-4DC8-981B-594B947EB6E6}" presName="node" presStyleLbl="node1" presStyleIdx="0" presStyleCnt="7">
        <dgm:presLayoutVars>
          <dgm:bulletEnabled val="1"/>
        </dgm:presLayoutVars>
      </dgm:prSet>
      <dgm:spPr/>
    </dgm:pt>
    <dgm:pt modelId="{6C5CA3E9-1FEC-4DE2-83C0-00038D54F92C}" type="pres">
      <dgm:prSet presAssocID="{ADE10439-0A8C-44A0-BEDA-C0846119A138}" presName="sibTrans" presStyleCnt="0"/>
      <dgm:spPr/>
    </dgm:pt>
    <dgm:pt modelId="{058CFBCE-B812-4DBE-92E9-79AD9B840DCF}" type="pres">
      <dgm:prSet presAssocID="{97789693-48FE-47A2-A6AA-D689B9EBD347}" presName="node" presStyleLbl="node1" presStyleIdx="1" presStyleCnt="7">
        <dgm:presLayoutVars>
          <dgm:bulletEnabled val="1"/>
        </dgm:presLayoutVars>
      </dgm:prSet>
      <dgm:spPr/>
    </dgm:pt>
    <dgm:pt modelId="{B8B24B87-29F1-4A2C-9F74-F664886C6E1B}" type="pres">
      <dgm:prSet presAssocID="{3AA98659-95BE-45BE-A55E-D608DC080F4F}" presName="sibTrans" presStyleCnt="0"/>
      <dgm:spPr/>
    </dgm:pt>
    <dgm:pt modelId="{7ACF70D3-BFEE-4A77-9FC4-359D402CEEB1}" type="pres">
      <dgm:prSet presAssocID="{71B33162-0523-4D14-9801-48CFB52B5499}" presName="node" presStyleLbl="node1" presStyleIdx="2" presStyleCnt="7">
        <dgm:presLayoutVars>
          <dgm:bulletEnabled val="1"/>
        </dgm:presLayoutVars>
      </dgm:prSet>
      <dgm:spPr/>
    </dgm:pt>
    <dgm:pt modelId="{06ED1004-C0AA-4FE7-9E58-1EB9D42292D5}" type="pres">
      <dgm:prSet presAssocID="{1F10261A-5E01-4261-B589-0E06EA3D950F}" presName="sibTrans" presStyleCnt="0"/>
      <dgm:spPr/>
    </dgm:pt>
    <dgm:pt modelId="{8BA0142A-488D-41B2-8078-802D09AD5174}" type="pres">
      <dgm:prSet presAssocID="{D797DF16-4A8A-40EF-AB90-12B384EEC8E0}" presName="node" presStyleLbl="node1" presStyleIdx="3" presStyleCnt="7">
        <dgm:presLayoutVars>
          <dgm:bulletEnabled val="1"/>
        </dgm:presLayoutVars>
      </dgm:prSet>
      <dgm:spPr/>
    </dgm:pt>
    <dgm:pt modelId="{BA27F0FD-8DAE-43F7-ABE6-F6345CC36E02}" type="pres">
      <dgm:prSet presAssocID="{4FB12324-B425-4FE0-ADC9-AA89DBAF3562}" presName="sibTrans" presStyleCnt="0"/>
      <dgm:spPr/>
    </dgm:pt>
    <dgm:pt modelId="{15EAC3C9-A1C6-471C-B05D-411625AF19F4}" type="pres">
      <dgm:prSet presAssocID="{9D16D5C3-8E69-43F6-9122-5E0F5F70F0CF}" presName="node" presStyleLbl="node1" presStyleIdx="4" presStyleCnt="7">
        <dgm:presLayoutVars>
          <dgm:bulletEnabled val="1"/>
        </dgm:presLayoutVars>
      </dgm:prSet>
      <dgm:spPr/>
    </dgm:pt>
    <dgm:pt modelId="{26471592-A8AA-40B7-B6D5-66E89B1F09EB}" type="pres">
      <dgm:prSet presAssocID="{47B16E7B-3E71-412B-903B-CD660B2B987B}" presName="sibTrans" presStyleCnt="0"/>
      <dgm:spPr/>
    </dgm:pt>
    <dgm:pt modelId="{BF74B5AB-B6C2-4F7E-B41F-11EEDBB895C9}" type="pres">
      <dgm:prSet presAssocID="{6FA93545-5988-45C5-9DEE-84BB5869F44A}" presName="node" presStyleLbl="node1" presStyleIdx="5" presStyleCnt="7">
        <dgm:presLayoutVars>
          <dgm:bulletEnabled val="1"/>
        </dgm:presLayoutVars>
      </dgm:prSet>
      <dgm:spPr/>
    </dgm:pt>
    <dgm:pt modelId="{11054391-69E8-4F2A-83FF-E703EFE0ECAC}" type="pres">
      <dgm:prSet presAssocID="{B5689F68-2612-4209-A65D-6C0F3D277017}" presName="sibTrans" presStyleCnt="0"/>
      <dgm:spPr/>
    </dgm:pt>
    <dgm:pt modelId="{61D06163-C2FB-4D22-B4B6-751ABCF3416D}" type="pres">
      <dgm:prSet presAssocID="{11B2AEDD-5180-4A4E-BAAD-99224122BF0A}" presName="node" presStyleLbl="node1" presStyleIdx="6" presStyleCnt="7">
        <dgm:presLayoutVars>
          <dgm:bulletEnabled val="1"/>
        </dgm:presLayoutVars>
      </dgm:prSet>
      <dgm:spPr/>
    </dgm:pt>
  </dgm:ptLst>
  <dgm:cxnLst>
    <dgm:cxn modelId="{D8D5E912-7CFE-446F-86D6-C1E4BF078EDE}" srcId="{044268A5-138B-49EC-8396-EA1C1CFD0AC2}" destId="{9D16D5C3-8E69-43F6-9122-5E0F5F70F0CF}" srcOrd="4" destOrd="0" parTransId="{ABD48909-468E-4A99-A655-6DB174EE8BDF}" sibTransId="{47B16E7B-3E71-412B-903B-CD660B2B987B}"/>
    <dgm:cxn modelId="{615E091D-7D09-4752-925F-9F024278541B}" type="presOf" srcId="{D797DF16-4A8A-40EF-AB90-12B384EEC8E0}" destId="{8BA0142A-488D-41B2-8078-802D09AD5174}" srcOrd="0" destOrd="0" presId="urn:microsoft.com/office/officeart/2005/8/layout/default"/>
    <dgm:cxn modelId="{E1FF006C-4E38-4A6A-AFBE-42D34E6EFBC2}" srcId="{044268A5-138B-49EC-8396-EA1C1CFD0AC2}" destId="{80DE2F1F-5AD0-4DC8-981B-594B947EB6E6}" srcOrd="0" destOrd="0" parTransId="{04B9AD35-9F9F-4108-B80B-A951BF93A2FC}" sibTransId="{ADE10439-0A8C-44A0-BEDA-C0846119A138}"/>
    <dgm:cxn modelId="{4F1C8C71-2E09-40DA-9642-E3A63FBDD033}" type="presOf" srcId="{97789693-48FE-47A2-A6AA-D689B9EBD347}" destId="{058CFBCE-B812-4DBE-92E9-79AD9B840DCF}" srcOrd="0" destOrd="0" presId="urn:microsoft.com/office/officeart/2005/8/layout/default"/>
    <dgm:cxn modelId="{6D597777-C0C1-4D0C-B027-8B11C21B9934}" type="presOf" srcId="{9D16D5C3-8E69-43F6-9122-5E0F5F70F0CF}" destId="{15EAC3C9-A1C6-471C-B05D-411625AF19F4}" srcOrd="0" destOrd="0" presId="urn:microsoft.com/office/officeart/2005/8/layout/default"/>
    <dgm:cxn modelId="{5028587B-73C7-475A-8D1F-A4D8140F4644}" srcId="{044268A5-138B-49EC-8396-EA1C1CFD0AC2}" destId="{11B2AEDD-5180-4A4E-BAAD-99224122BF0A}" srcOrd="6" destOrd="0" parTransId="{3F51B3F1-E3EA-4B93-B2CE-33D4814D6AF9}" sibTransId="{073FC7AC-2AC7-4D5E-A9C5-4D57733D06B6}"/>
    <dgm:cxn modelId="{DFBC799D-760F-42E6-89B5-3B9A27D0E52A}" srcId="{044268A5-138B-49EC-8396-EA1C1CFD0AC2}" destId="{6FA93545-5988-45C5-9DEE-84BB5869F44A}" srcOrd="5" destOrd="0" parTransId="{04916CEC-E3E9-4CDF-B119-AD7E61D71800}" sibTransId="{B5689F68-2612-4209-A65D-6C0F3D277017}"/>
    <dgm:cxn modelId="{8521E0A0-4F9E-4AC8-83D6-9444DD2DE125}" srcId="{044268A5-138B-49EC-8396-EA1C1CFD0AC2}" destId="{71B33162-0523-4D14-9801-48CFB52B5499}" srcOrd="2" destOrd="0" parTransId="{184C1F79-274C-406F-BA1B-64268827B92E}" sibTransId="{1F10261A-5E01-4261-B589-0E06EA3D950F}"/>
    <dgm:cxn modelId="{4B0B68B3-FD98-4B32-A2FC-492887F8B412}" srcId="{044268A5-138B-49EC-8396-EA1C1CFD0AC2}" destId="{97789693-48FE-47A2-A6AA-D689B9EBD347}" srcOrd="1" destOrd="0" parTransId="{DE9151EE-31A2-4BE8-8055-79B3EE08C95B}" sibTransId="{3AA98659-95BE-45BE-A55E-D608DC080F4F}"/>
    <dgm:cxn modelId="{85962CB5-1CE2-4327-AAF6-A343C3A2A612}" srcId="{044268A5-138B-49EC-8396-EA1C1CFD0AC2}" destId="{D797DF16-4A8A-40EF-AB90-12B384EEC8E0}" srcOrd="3" destOrd="0" parTransId="{78DAE40D-31D9-4FCC-AB95-63233429D758}" sibTransId="{4FB12324-B425-4FE0-ADC9-AA89DBAF3562}"/>
    <dgm:cxn modelId="{DB2B1CCB-2A77-4792-9BE5-8329D9BA4A38}" type="presOf" srcId="{80DE2F1F-5AD0-4DC8-981B-594B947EB6E6}" destId="{3758BDDB-5734-496C-9762-FA88355A44DA}" srcOrd="0" destOrd="0" presId="urn:microsoft.com/office/officeart/2005/8/layout/default"/>
    <dgm:cxn modelId="{DF5A7DCC-E073-49B0-B617-68EA07D75AD3}" type="presOf" srcId="{71B33162-0523-4D14-9801-48CFB52B5499}" destId="{7ACF70D3-BFEE-4A77-9FC4-359D402CEEB1}" srcOrd="0" destOrd="0" presId="urn:microsoft.com/office/officeart/2005/8/layout/default"/>
    <dgm:cxn modelId="{36F980E9-2B46-4880-8ED0-9AE2446AD4DA}" type="presOf" srcId="{044268A5-138B-49EC-8396-EA1C1CFD0AC2}" destId="{03E65152-CBF5-44A0-9C89-53137D138255}" srcOrd="0" destOrd="0" presId="urn:microsoft.com/office/officeart/2005/8/layout/default"/>
    <dgm:cxn modelId="{FDE27AEA-19A3-4FBE-9EB6-13844E0B7F45}" type="presOf" srcId="{6FA93545-5988-45C5-9DEE-84BB5869F44A}" destId="{BF74B5AB-B6C2-4F7E-B41F-11EEDBB895C9}" srcOrd="0" destOrd="0" presId="urn:microsoft.com/office/officeart/2005/8/layout/default"/>
    <dgm:cxn modelId="{7CEB2DFE-A5EE-45A0-9FDE-7C2142DEAF0B}" type="presOf" srcId="{11B2AEDD-5180-4A4E-BAAD-99224122BF0A}" destId="{61D06163-C2FB-4D22-B4B6-751ABCF3416D}" srcOrd="0" destOrd="0" presId="urn:microsoft.com/office/officeart/2005/8/layout/default"/>
    <dgm:cxn modelId="{02E7CC2C-2D54-491B-88C7-A28F909FDD4B}" type="presParOf" srcId="{03E65152-CBF5-44A0-9C89-53137D138255}" destId="{3758BDDB-5734-496C-9762-FA88355A44DA}" srcOrd="0" destOrd="0" presId="urn:microsoft.com/office/officeart/2005/8/layout/default"/>
    <dgm:cxn modelId="{0AEE264A-AD02-42B3-B1BD-A3649C9A7517}" type="presParOf" srcId="{03E65152-CBF5-44A0-9C89-53137D138255}" destId="{6C5CA3E9-1FEC-4DE2-83C0-00038D54F92C}" srcOrd="1" destOrd="0" presId="urn:microsoft.com/office/officeart/2005/8/layout/default"/>
    <dgm:cxn modelId="{5ED34B61-1BD7-43EB-BF89-D21B5C4840BD}" type="presParOf" srcId="{03E65152-CBF5-44A0-9C89-53137D138255}" destId="{058CFBCE-B812-4DBE-92E9-79AD9B840DCF}" srcOrd="2" destOrd="0" presId="urn:microsoft.com/office/officeart/2005/8/layout/default"/>
    <dgm:cxn modelId="{C0E3AD8C-798A-4CCC-BC7F-C9CE707A8A00}" type="presParOf" srcId="{03E65152-CBF5-44A0-9C89-53137D138255}" destId="{B8B24B87-29F1-4A2C-9F74-F664886C6E1B}" srcOrd="3" destOrd="0" presId="urn:microsoft.com/office/officeart/2005/8/layout/default"/>
    <dgm:cxn modelId="{F68F2074-C15A-4CCC-A44B-B8131158A228}" type="presParOf" srcId="{03E65152-CBF5-44A0-9C89-53137D138255}" destId="{7ACF70D3-BFEE-4A77-9FC4-359D402CEEB1}" srcOrd="4" destOrd="0" presId="urn:microsoft.com/office/officeart/2005/8/layout/default"/>
    <dgm:cxn modelId="{4866C393-9BA3-4505-AD06-B9C2CCA341E7}" type="presParOf" srcId="{03E65152-CBF5-44A0-9C89-53137D138255}" destId="{06ED1004-C0AA-4FE7-9E58-1EB9D42292D5}" srcOrd="5" destOrd="0" presId="urn:microsoft.com/office/officeart/2005/8/layout/default"/>
    <dgm:cxn modelId="{DD9B8267-61C7-415C-8647-9292D3481EFF}" type="presParOf" srcId="{03E65152-CBF5-44A0-9C89-53137D138255}" destId="{8BA0142A-488D-41B2-8078-802D09AD5174}" srcOrd="6" destOrd="0" presId="urn:microsoft.com/office/officeart/2005/8/layout/default"/>
    <dgm:cxn modelId="{783E8F7E-EDD8-4187-95BC-4675FD8AB0A7}" type="presParOf" srcId="{03E65152-CBF5-44A0-9C89-53137D138255}" destId="{BA27F0FD-8DAE-43F7-ABE6-F6345CC36E02}" srcOrd="7" destOrd="0" presId="urn:microsoft.com/office/officeart/2005/8/layout/default"/>
    <dgm:cxn modelId="{F6AF45F4-4095-4C16-B64A-4A82885F4331}" type="presParOf" srcId="{03E65152-CBF5-44A0-9C89-53137D138255}" destId="{15EAC3C9-A1C6-471C-B05D-411625AF19F4}" srcOrd="8" destOrd="0" presId="urn:microsoft.com/office/officeart/2005/8/layout/default"/>
    <dgm:cxn modelId="{CEC7C81B-D3CD-4956-AD37-FBF2044B8DB8}" type="presParOf" srcId="{03E65152-CBF5-44A0-9C89-53137D138255}" destId="{26471592-A8AA-40B7-B6D5-66E89B1F09EB}" srcOrd="9" destOrd="0" presId="urn:microsoft.com/office/officeart/2005/8/layout/default"/>
    <dgm:cxn modelId="{C5005B7B-DC21-448A-A6E8-AF0C40291EAF}" type="presParOf" srcId="{03E65152-CBF5-44A0-9C89-53137D138255}" destId="{BF74B5AB-B6C2-4F7E-B41F-11EEDBB895C9}" srcOrd="10" destOrd="0" presId="urn:microsoft.com/office/officeart/2005/8/layout/default"/>
    <dgm:cxn modelId="{CD7789EF-515B-45B2-842D-9CC90111970D}" type="presParOf" srcId="{03E65152-CBF5-44A0-9C89-53137D138255}" destId="{11054391-69E8-4F2A-83FF-E703EFE0ECAC}" srcOrd="11" destOrd="0" presId="urn:microsoft.com/office/officeart/2005/8/layout/default"/>
    <dgm:cxn modelId="{412FAD07-2350-4492-A5EC-750288FCA9B0}" type="presParOf" srcId="{03E65152-CBF5-44A0-9C89-53137D138255}" destId="{61D06163-C2FB-4D22-B4B6-751ABCF3416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A41F3-89E2-4A79-8880-AC363F961C4E}">
      <dsp:nvSpPr>
        <dsp:cNvPr id="0" name=""/>
        <dsp:cNvSpPr/>
      </dsp:nvSpPr>
      <dsp:spPr>
        <a:xfrm>
          <a:off x="3080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C71D4-9725-4157-91EE-80F3D965044A}">
      <dsp:nvSpPr>
        <dsp:cNvPr id="0" name=""/>
        <dsp:cNvSpPr/>
      </dsp:nvSpPr>
      <dsp:spPr>
        <a:xfrm>
          <a:off x="247486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Connects senior students selling their old books with junior students in need.</a:t>
          </a:r>
        </a:p>
      </dsp:txBody>
      <dsp:txXfrm>
        <a:off x="288396" y="1637375"/>
        <a:ext cx="2117829" cy="1314957"/>
      </dsp:txXfrm>
    </dsp:sp>
    <dsp:sp modelId="{AE84CBF7-CC0F-4C87-953B-9BA6C2C8DC8C}">
      <dsp:nvSpPr>
        <dsp:cNvPr id="0" name=""/>
        <dsp:cNvSpPr/>
      </dsp:nvSpPr>
      <dsp:spPr>
        <a:xfrm>
          <a:off x="2691541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CB645-564C-45C2-BFF1-159F035A3C58}">
      <dsp:nvSpPr>
        <dsp:cNvPr id="0" name=""/>
        <dsp:cNvSpPr/>
      </dsp:nvSpPr>
      <dsp:spPr>
        <a:xfrm>
          <a:off x="2935947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Enhances affordability by promoting second-hand book transactions.</a:t>
          </a:r>
        </a:p>
      </dsp:txBody>
      <dsp:txXfrm>
        <a:off x="2976857" y="1637375"/>
        <a:ext cx="2117829" cy="1314957"/>
      </dsp:txXfrm>
    </dsp:sp>
    <dsp:sp modelId="{7DC36386-5C5C-4EA3-96C5-4049E4D37697}">
      <dsp:nvSpPr>
        <dsp:cNvPr id="0" name=""/>
        <dsp:cNvSpPr/>
      </dsp:nvSpPr>
      <dsp:spPr>
        <a:xfrm>
          <a:off x="5380002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D844C-0B95-485A-8DC1-9C354B32E98A}">
      <dsp:nvSpPr>
        <dsp:cNvPr id="0" name=""/>
        <dsp:cNvSpPr/>
      </dsp:nvSpPr>
      <dsp:spPr>
        <a:xfrm>
          <a:off x="5624408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Provides a sustainable solution for reusing educational resources.</a:t>
          </a:r>
        </a:p>
      </dsp:txBody>
      <dsp:txXfrm>
        <a:off x="5665318" y="1637375"/>
        <a:ext cx="2117829" cy="1314957"/>
      </dsp:txXfrm>
    </dsp:sp>
    <dsp:sp modelId="{3E62420E-BA16-47B8-B177-E06A8D86763A}">
      <dsp:nvSpPr>
        <dsp:cNvPr id="0" name=""/>
        <dsp:cNvSpPr/>
      </dsp:nvSpPr>
      <dsp:spPr>
        <a:xfrm>
          <a:off x="8068463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9BF5E-0587-4EB0-88B8-2C7E96AF6992}">
      <dsp:nvSpPr>
        <dsp:cNvPr id="0" name=""/>
        <dsp:cNvSpPr/>
      </dsp:nvSpPr>
      <dsp:spPr>
        <a:xfrm>
          <a:off x="8312869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Enables pass-out students to sell books or donate them to the college library.</a:t>
          </a:r>
        </a:p>
      </dsp:txBody>
      <dsp:txXfrm>
        <a:off x="8353779" y="1637375"/>
        <a:ext cx="2117829" cy="1314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0A4AB-F53A-4480-9F53-6B0BC01710E6}">
      <dsp:nvSpPr>
        <dsp:cNvPr id="0" name=""/>
        <dsp:cNvSpPr/>
      </dsp:nvSpPr>
      <dsp:spPr>
        <a:xfrm>
          <a:off x="0" y="450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3AE55-4AB9-4CF8-B90E-070084683D87}">
      <dsp:nvSpPr>
        <dsp:cNvPr id="0" name=""/>
        <dsp:cNvSpPr/>
      </dsp:nvSpPr>
      <dsp:spPr>
        <a:xfrm>
          <a:off x="319204" y="237875"/>
          <a:ext cx="580371" cy="58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AA395-D51D-426C-B7CE-E86EA599CCE7}">
      <dsp:nvSpPr>
        <dsp:cNvPr id="0" name=""/>
        <dsp:cNvSpPr/>
      </dsp:nvSpPr>
      <dsp:spPr>
        <a:xfrm>
          <a:off x="1218780" y="450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Inventory Management</a:t>
          </a:r>
          <a:endParaRPr lang="en-US" sz="2500" kern="1200"/>
        </a:p>
      </dsp:txBody>
      <dsp:txXfrm>
        <a:off x="1218780" y="450"/>
        <a:ext cx="8949347" cy="1055221"/>
      </dsp:txXfrm>
    </dsp:sp>
    <dsp:sp modelId="{881A5769-9E1C-43CD-A84B-39850D279B1E}">
      <dsp:nvSpPr>
        <dsp:cNvPr id="0" name=""/>
        <dsp:cNvSpPr/>
      </dsp:nvSpPr>
      <dsp:spPr>
        <a:xfrm>
          <a:off x="0" y="1319477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B6DF5-EE62-4E92-BD4F-65C72E691EC2}">
      <dsp:nvSpPr>
        <dsp:cNvPr id="0" name=""/>
        <dsp:cNvSpPr/>
      </dsp:nvSpPr>
      <dsp:spPr>
        <a:xfrm>
          <a:off x="319204" y="1556902"/>
          <a:ext cx="580371" cy="580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FDE23-D64D-444B-9CCE-23F32AD1FFD0}">
      <dsp:nvSpPr>
        <dsp:cNvPr id="0" name=""/>
        <dsp:cNvSpPr/>
      </dsp:nvSpPr>
      <dsp:spPr>
        <a:xfrm>
          <a:off x="1218780" y="1319477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User Experience</a:t>
          </a:r>
          <a:endParaRPr lang="en-US" sz="2500" kern="1200"/>
        </a:p>
      </dsp:txBody>
      <dsp:txXfrm>
        <a:off x="1218780" y="1319477"/>
        <a:ext cx="8949347" cy="1055221"/>
      </dsp:txXfrm>
    </dsp:sp>
    <dsp:sp modelId="{155FA344-9BBA-47D3-915C-F8F343B4F2E0}">
      <dsp:nvSpPr>
        <dsp:cNvPr id="0" name=""/>
        <dsp:cNvSpPr/>
      </dsp:nvSpPr>
      <dsp:spPr>
        <a:xfrm>
          <a:off x="0" y="2638503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039C7-B4F6-4205-A8D2-9C82C6F24EBB}">
      <dsp:nvSpPr>
        <dsp:cNvPr id="0" name=""/>
        <dsp:cNvSpPr/>
      </dsp:nvSpPr>
      <dsp:spPr>
        <a:xfrm>
          <a:off x="319204" y="2875928"/>
          <a:ext cx="580371" cy="580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B51E8-8E4A-4511-953F-AB92F1E222A0}">
      <dsp:nvSpPr>
        <dsp:cNvPr id="0" name=""/>
        <dsp:cNvSpPr/>
      </dsp:nvSpPr>
      <dsp:spPr>
        <a:xfrm>
          <a:off x="1218780" y="2638503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Legal Considerations</a:t>
          </a:r>
          <a:endParaRPr lang="en-US" sz="2500" kern="1200"/>
        </a:p>
      </dsp:txBody>
      <dsp:txXfrm>
        <a:off x="1218780" y="2638503"/>
        <a:ext cx="8949347" cy="1055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65CC3-5576-4380-8D59-4286620BA3FB}">
      <dsp:nvSpPr>
        <dsp:cNvPr id="0" name=""/>
        <dsp:cNvSpPr/>
      </dsp:nvSpPr>
      <dsp:spPr>
        <a:xfrm>
          <a:off x="986824" y="877791"/>
          <a:ext cx="927676" cy="9276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2204E-3710-49D5-B930-C76EFB06E8AF}">
      <dsp:nvSpPr>
        <dsp:cNvPr id="0" name=""/>
        <dsp:cNvSpPr/>
      </dsp:nvSpPr>
      <dsp:spPr>
        <a:xfrm>
          <a:off x="419911" y="2096384"/>
          <a:ext cx="206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College Bookstore</a:t>
          </a:r>
          <a:endParaRPr lang="en-US" sz="1200" kern="1200" dirty="0"/>
        </a:p>
      </dsp:txBody>
      <dsp:txXfrm>
        <a:off x="419911" y="2096384"/>
        <a:ext cx="2061504" cy="720000"/>
      </dsp:txXfrm>
    </dsp:sp>
    <dsp:sp modelId="{9F78F00A-FCA5-42BC-BD2A-16927A88CC4D}">
      <dsp:nvSpPr>
        <dsp:cNvPr id="0" name=""/>
        <dsp:cNvSpPr/>
      </dsp:nvSpPr>
      <dsp:spPr>
        <a:xfrm>
          <a:off x="3409092" y="877791"/>
          <a:ext cx="927676" cy="9276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E1C8D-B1C1-42BC-AD08-D74AE6A5710A}">
      <dsp:nvSpPr>
        <dsp:cNvPr id="0" name=""/>
        <dsp:cNvSpPr/>
      </dsp:nvSpPr>
      <dsp:spPr>
        <a:xfrm>
          <a:off x="2842178" y="2096384"/>
          <a:ext cx="206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Online Marketplaces</a:t>
          </a:r>
          <a:endParaRPr lang="en-US" sz="1200" kern="1200" dirty="0"/>
        </a:p>
      </dsp:txBody>
      <dsp:txXfrm>
        <a:off x="2842178" y="2096384"/>
        <a:ext cx="2061504" cy="720000"/>
      </dsp:txXfrm>
    </dsp:sp>
    <dsp:sp modelId="{774CF7E6-0952-4F3D-A93E-FB1C32CBC313}">
      <dsp:nvSpPr>
        <dsp:cNvPr id="0" name=""/>
        <dsp:cNvSpPr/>
      </dsp:nvSpPr>
      <dsp:spPr>
        <a:xfrm>
          <a:off x="5831359" y="877791"/>
          <a:ext cx="927676" cy="9276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7967A-B15F-4DAA-93A1-7B85A81F9B61}">
      <dsp:nvSpPr>
        <dsp:cNvPr id="0" name=""/>
        <dsp:cNvSpPr/>
      </dsp:nvSpPr>
      <dsp:spPr>
        <a:xfrm>
          <a:off x="5264445" y="2096384"/>
          <a:ext cx="206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Social Media Groups</a:t>
          </a:r>
          <a:r>
            <a:rPr lang="en-US" sz="1200" kern="1200"/>
            <a:t>.</a:t>
          </a:r>
          <a:endParaRPr lang="en-US" sz="1200" kern="1200" dirty="0"/>
        </a:p>
      </dsp:txBody>
      <dsp:txXfrm>
        <a:off x="5264445" y="2096384"/>
        <a:ext cx="2061504" cy="720000"/>
      </dsp:txXfrm>
    </dsp:sp>
    <dsp:sp modelId="{5C9E8BDD-6026-4C5A-A5F5-C02EC58D0936}">
      <dsp:nvSpPr>
        <dsp:cNvPr id="0" name=""/>
        <dsp:cNvSpPr/>
      </dsp:nvSpPr>
      <dsp:spPr>
        <a:xfrm>
          <a:off x="8253626" y="877791"/>
          <a:ext cx="927676" cy="9276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733CC-BA79-40DD-8731-7F9F704E4B8C}">
      <dsp:nvSpPr>
        <dsp:cNvPr id="0" name=""/>
        <dsp:cNvSpPr/>
      </dsp:nvSpPr>
      <dsp:spPr>
        <a:xfrm>
          <a:off x="7686712" y="2096384"/>
          <a:ext cx="206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College Libraries</a:t>
          </a:r>
          <a:endParaRPr lang="en-US" sz="1300" kern="1200" dirty="0"/>
        </a:p>
      </dsp:txBody>
      <dsp:txXfrm>
        <a:off x="7686712" y="2096384"/>
        <a:ext cx="2061504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21E71-38D9-4ACD-A571-D70BFF224B66}">
      <dsp:nvSpPr>
        <dsp:cNvPr id="0" name=""/>
        <dsp:cNvSpPr/>
      </dsp:nvSpPr>
      <dsp:spPr>
        <a:xfrm>
          <a:off x="79887" y="167643"/>
          <a:ext cx="896925" cy="8969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F0E69-6505-4CD5-832F-0E7090444555}">
      <dsp:nvSpPr>
        <dsp:cNvPr id="0" name=""/>
        <dsp:cNvSpPr/>
      </dsp:nvSpPr>
      <dsp:spPr>
        <a:xfrm>
          <a:off x="268241" y="355997"/>
          <a:ext cx="520217" cy="5202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9BD6E-7E74-4BDF-B085-1F267F701F61}">
      <dsp:nvSpPr>
        <dsp:cNvPr id="0" name=""/>
        <dsp:cNvSpPr/>
      </dsp:nvSpPr>
      <dsp:spPr>
        <a:xfrm>
          <a:off x="1169011" y="167643"/>
          <a:ext cx="2114182" cy="896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User Interface (UI)</a:t>
          </a:r>
        </a:p>
      </dsp:txBody>
      <dsp:txXfrm>
        <a:off x="1169011" y="167643"/>
        <a:ext cx="2114182" cy="896925"/>
      </dsp:txXfrm>
    </dsp:sp>
    <dsp:sp modelId="{010CD3E1-648D-47A6-B3E5-AA7BB65341C0}">
      <dsp:nvSpPr>
        <dsp:cNvPr id="0" name=""/>
        <dsp:cNvSpPr/>
      </dsp:nvSpPr>
      <dsp:spPr>
        <a:xfrm>
          <a:off x="3651574" y="167643"/>
          <a:ext cx="896925" cy="8969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84BE0-A906-4F06-93B8-D861F51D7CCC}">
      <dsp:nvSpPr>
        <dsp:cNvPr id="0" name=""/>
        <dsp:cNvSpPr/>
      </dsp:nvSpPr>
      <dsp:spPr>
        <a:xfrm>
          <a:off x="3839928" y="355997"/>
          <a:ext cx="520217" cy="5202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D99EE-F366-44F4-989E-D0C7C0EA7215}">
      <dsp:nvSpPr>
        <dsp:cNvPr id="0" name=""/>
        <dsp:cNvSpPr/>
      </dsp:nvSpPr>
      <dsp:spPr>
        <a:xfrm>
          <a:off x="4740698" y="167643"/>
          <a:ext cx="2114182" cy="896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User Management Module</a:t>
          </a:r>
        </a:p>
      </dsp:txBody>
      <dsp:txXfrm>
        <a:off x="4740698" y="167643"/>
        <a:ext cx="2114182" cy="896925"/>
      </dsp:txXfrm>
    </dsp:sp>
    <dsp:sp modelId="{38E58AA4-87C4-48F1-ACC8-8A3DFCA60C2D}">
      <dsp:nvSpPr>
        <dsp:cNvPr id="0" name=""/>
        <dsp:cNvSpPr/>
      </dsp:nvSpPr>
      <dsp:spPr>
        <a:xfrm>
          <a:off x="7223261" y="167643"/>
          <a:ext cx="896925" cy="8969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3FE9A-6C87-4AC3-B952-976B2B7813C6}">
      <dsp:nvSpPr>
        <dsp:cNvPr id="0" name=""/>
        <dsp:cNvSpPr/>
      </dsp:nvSpPr>
      <dsp:spPr>
        <a:xfrm>
          <a:off x="7411616" y="355997"/>
          <a:ext cx="520217" cy="5202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BD711-B7B0-4C7E-9D39-D71A5A2406AD}">
      <dsp:nvSpPr>
        <dsp:cNvPr id="0" name=""/>
        <dsp:cNvSpPr/>
      </dsp:nvSpPr>
      <dsp:spPr>
        <a:xfrm>
          <a:off x="8312386" y="167643"/>
          <a:ext cx="2114182" cy="896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Book Listing Module</a:t>
          </a:r>
        </a:p>
      </dsp:txBody>
      <dsp:txXfrm>
        <a:off x="8312386" y="167643"/>
        <a:ext cx="2114182" cy="896925"/>
      </dsp:txXfrm>
    </dsp:sp>
    <dsp:sp modelId="{AF46EC1E-B542-4EDC-9F3E-6EC7636B017A}">
      <dsp:nvSpPr>
        <dsp:cNvPr id="0" name=""/>
        <dsp:cNvSpPr/>
      </dsp:nvSpPr>
      <dsp:spPr>
        <a:xfrm>
          <a:off x="79887" y="1844010"/>
          <a:ext cx="896925" cy="8969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DC3CC-C8AD-4009-94FF-692AA4BAD70D}">
      <dsp:nvSpPr>
        <dsp:cNvPr id="0" name=""/>
        <dsp:cNvSpPr/>
      </dsp:nvSpPr>
      <dsp:spPr>
        <a:xfrm>
          <a:off x="268241" y="2032364"/>
          <a:ext cx="520217" cy="5202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5B32C-7074-4B1D-8287-460DEEFE4563}">
      <dsp:nvSpPr>
        <dsp:cNvPr id="0" name=""/>
        <dsp:cNvSpPr/>
      </dsp:nvSpPr>
      <dsp:spPr>
        <a:xfrm>
          <a:off x="1169011" y="1844010"/>
          <a:ext cx="2114182" cy="896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Book Searching and Browsing Module</a:t>
          </a:r>
        </a:p>
      </dsp:txBody>
      <dsp:txXfrm>
        <a:off x="1169011" y="1844010"/>
        <a:ext cx="2114182" cy="896925"/>
      </dsp:txXfrm>
    </dsp:sp>
    <dsp:sp modelId="{E7042F05-815C-4165-826D-483F3BFB119B}">
      <dsp:nvSpPr>
        <dsp:cNvPr id="0" name=""/>
        <dsp:cNvSpPr/>
      </dsp:nvSpPr>
      <dsp:spPr>
        <a:xfrm>
          <a:off x="3651574" y="1844010"/>
          <a:ext cx="896925" cy="8969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C1645-14D4-4001-BF52-027BDA1EBBC4}">
      <dsp:nvSpPr>
        <dsp:cNvPr id="0" name=""/>
        <dsp:cNvSpPr/>
      </dsp:nvSpPr>
      <dsp:spPr>
        <a:xfrm>
          <a:off x="3839928" y="2032364"/>
          <a:ext cx="520217" cy="5202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5165B-3F08-4B0A-9F53-9C9011C703A6}">
      <dsp:nvSpPr>
        <dsp:cNvPr id="0" name=""/>
        <dsp:cNvSpPr/>
      </dsp:nvSpPr>
      <dsp:spPr>
        <a:xfrm>
          <a:off x="4740698" y="1844010"/>
          <a:ext cx="2114182" cy="896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Book and User</a:t>
          </a:r>
          <a:r>
            <a:rPr lang="en-US" sz="2100" kern="1200" baseline="0" dirty="0"/>
            <a:t> Authentication</a:t>
          </a:r>
          <a:endParaRPr lang="en-US" sz="2100" kern="1200" dirty="0"/>
        </a:p>
      </dsp:txBody>
      <dsp:txXfrm>
        <a:off x="4740698" y="1844010"/>
        <a:ext cx="2114182" cy="896925"/>
      </dsp:txXfrm>
    </dsp:sp>
    <dsp:sp modelId="{02DD8790-6DA5-44AB-A921-26319E04DC7A}">
      <dsp:nvSpPr>
        <dsp:cNvPr id="0" name=""/>
        <dsp:cNvSpPr/>
      </dsp:nvSpPr>
      <dsp:spPr>
        <a:xfrm>
          <a:off x="7223261" y="1844010"/>
          <a:ext cx="896925" cy="8969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B9629-F359-47ED-83A9-F8C80D47A613}">
      <dsp:nvSpPr>
        <dsp:cNvPr id="0" name=""/>
        <dsp:cNvSpPr/>
      </dsp:nvSpPr>
      <dsp:spPr>
        <a:xfrm>
          <a:off x="7411616" y="2032364"/>
          <a:ext cx="520217" cy="5202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A4CA1-B876-478A-97D8-259E35590193}">
      <dsp:nvSpPr>
        <dsp:cNvPr id="0" name=""/>
        <dsp:cNvSpPr/>
      </dsp:nvSpPr>
      <dsp:spPr>
        <a:xfrm>
          <a:off x="8312386" y="1844010"/>
          <a:ext cx="2114182" cy="896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Pass-Out Student Module</a:t>
          </a:r>
        </a:p>
      </dsp:txBody>
      <dsp:txXfrm>
        <a:off x="8312386" y="1844010"/>
        <a:ext cx="2114182" cy="896925"/>
      </dsp:txXfrm>
    </dsp:sp>
    <dsp:sp modelId="{16B02F03-E52F-4F4D-B955-F9CD4BF3386A}">
      <dsp:nvSpPr>
        <dsp:cNvPr id="0" name=""/>
        <dsp:cNvSpPr/>
      </dsp:nvSpPr>
      <dsp:spPr>
        <a:xfrm>
          <a:off x="79887" y="3520376"/>
          <a:ext cx="896925" cy="8969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ACA1B-15CD-4446-9025-00D8949E567D}">
      <dsp:nvSpPr>
        <dsp:cNvPr id="0" name=""/>
        <dsp:cNvSpPr/>
      </dsp:nvSpPr>
      <dsp:spPr>
        <a:xfrm>
          <a:off x="268241" y="3708731"/>
          <a:ext cx="520217" cy="5202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69AEA-8997-4F70-9316-613B404C892E}">
      <dsp:nvSpPr>
        <dsp:cNvPr id="0" name=""/>
        <dsp:cNvSpPr/>
      </dsp:nvSpPr>
      <dsp:spPr>
        <a:xfrm>
          <a:off x="1169011" y="3520376"/>
          <a:ext cx="2114182" cy="896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Database</a:t>
          </a:r>
        </a:p>
      </dsp:txBody>
      <dsp:txXfrm>
        <a:off x="1169011" y="3520376"/>
        <a:ext cx="2114182" cy="8969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8BDDB-5734-496C-9762-FA88355A44DA}">
      <dsp:nvSpPr>
        <dsp:cNvPr id="0" name=""/>
        <dsp:cNvSpPr/>
      </dsp:nvSpPr>
      <dsp:spPr>
        <a:xfrm>
          <a:off x="2978" y="310946"/>
          <a:ext cx="2363295" cy="1417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IDE (Visual Studio Code Editor)</a:t>
          </a:r>
          <a:endParaRPr lang="en-US" sz="2800" kern="1200"/>
        </a:p>
      </dsp:txBody>
      <dsp:txXfrm>
        <a:off x="2978" y="310946"/>
        <a:ext cx="2363295" cy="1417977"/>
      </dsp:txXfrm>
    </dsp:sp>
    <dsp:sp modelId="{058CFBCE-B812-4DBE-92E9-79AD9B840DCF}">
      <dsp:nvSpPr>
        <dsp:cNvPr id="0" name=""/>
        <dsp:cNvSpPr/>
      </dsp:nvSpPr>
      <dsp:spPr>
        <a:xfrm>
          <a:off x="2602603" y="310946"/>
          <a:ext cx="2363295" cy="1417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Database : MySQL</a:t>
          </a:r>
          <a:endParaRPr lang="en-US" sz="2800" kern="1200"/>
        </a:p>
      </dsp:txBody>
      <dsp:txXfrm>
        <a:off x="2602603" y="310946"/>
        <a:ext cx="2363295" cy="1417977"/>
      </dsp:txXfrm>
    </dsp:sp>
    <dsp:sp modelId="{7ACF70D3-BFEE-4A77-9FC4-359D402CEEB1}">
      <dsp:nvSpPr>
        <dsp:cNvPr id="0" name=""/>
        <dsp:cNvSpPr/>
      </dsp:nvSpPr>
      <dsp:spPr>
        <a:xfrm>
          <a:off x="5202228" y="310946"/>
          <a:ext cx="2363295" cy="1417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HTML </a:t>
          </a:r>
          <a:endParaRPr lang="en-US" sz="2800" kern="1200"/>
        </a:p>
      </dsp:txBody>
      <dsp:txXfrm>
        <a:off x="5202228" y="310946"/>
        <a:ext cx="2363295" cy="1417977"/>
      </dsp:txXfrm>
    </dsp:sp>
    <dsp:sp modelId="{8BA0142A-488D-41B2-8078-802D09AD5174}">
      <dsp:nvSpPr>
        <dsp:cNvPr id="0" name=""/>
        <dsp:cNvSpPr/>
      </dsp:nvSpPr>
      <dsp:spPr>
        <a:xfrm>
          <a:off x="7801853" y="310946"/>
          <a:ext cx="2363295" cy="1417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PHP </a:t>
          </a:r>
          <a:endParaRPr lang="en-US" sz="2800" kern="1200"/>
        </a:p>
      </dsp:txBody>
      <dsp:txXfrm>
        <a:off x="7801853" y="310946"/>
        <a:ext cx="2363295" cy="1417977"/>
      </dsp:txXfrm>
    </dsp:sp>
    <dsp:sp modelId="{15EAC3C9-A1C6-471C-B05D-411625AF19F4}">
      <dsp:nvSpPr>
        <dsp:cNvPr id="0" name=""/>
        <dsp:cNvSpPr/>
      </dsp:nvSpPr>
      <dsp:spPr>
        <a:xfrm>
          <a:off x="1302791" y="1965252"/>
          <a:ext cx="2363295" cy="1417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JavaScript</a:t>
          </a:r>
          <a:endParaRPr lang="en-US" sz="2800" kern="1200"/>
        </a:p>
      </dsp:txBody>
      <dsp:txXfrm>
        <a:off x="1302791" y="1965252"/>
        <a:ext cx="2363295" cy="1417977"/>
      </dsp:txXfrm>
    </dsp:sp>
    <dsp:sp modelId="{BF74B5AB-B6C2-4F7E-B41F-11EEDBB895C9}">
      <dsp:nvSpPr>
        <dsp:cNvPr id="0" name=""/>
        <dsp:cNvSpPr/>
      </dsp:nvSpPr>
      <dsp:spPr>
        <a:xfrm>
          <a:off x="3902416" y="1965252"/>
          <a:ext cx="2363295" cy="1417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CSS</a:t>
          </a:r>
          <a:endParaRPr lang="en-US" sz="2800" kern="1200"/>
        </a:p>
      </dsp:txBody>
      <dsp:txXfrm>
        <a:off x="3902416" y="1965252"/>
        <a:ext cx="2363295" cy="1417977"/>
      </dsp:txXfrm>
    </dsp:sp>
    <dsp:sp modelId="{61D06163-C2FB-4D22-B4B6-751ABCF3416D}">
      <dsp:nvSpPr>
        <dsp:cNvPr id="0" name=""/>
        <dsp:cNvSpPr/>
      </dsp:nvSpPr>
      <dsp:spPr>
        <a:xfrm>
          <a:off x="6502041" y="1965252"/>
          <a:ext cx="2363295" cy="1417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Host Server: XAMPP</a:t>
          </a:r>
          <a:endParaRPr lang="en-US" sz="2800" kern="1200"/>
        </a:p>
      </dsp:txBody>
      <dsp:txXfrm>
        <a:off x="6502041" y="1965252"/>
        <a:ext cx="2363295" cy="1417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F043A-505D-4A01-A1DC-07273B99066B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7088A-1531-4164-9561-D8061B052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60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7088A-1531-4164-9561-D8061B0527C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05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61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2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4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6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9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6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1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7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1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9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736A1A-49CD-6812-4287-35C2ED185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4" name="Rectangle 9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398EE-B07F-85A8-D035-943EDE273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b="1"/>
              <a:t>ReBookify</a:t>
            </a:r>
            <a:endParaRPr lang="en-IN" sz="6600"/>
          </a:p>
        </p:txBody>
      </p:sp>
      <p:sp>
        <p:nvSpPr>
          <p:cNvPr id="105" name="Rectangle: Rounded Corners 9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77208-A4AF-F5BC-0468-26DCFE1D3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100008_IT622T MINI PROJECT – GROUP 16 S6 AD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924507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560E-B1BE-2C0A-BACE-2E0EEB56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E7F95-3370-7F20-44D5-61ACB376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4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3E20-B531-78A7-0345-CD76D5C0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B4FF-796E-EB6C-D1DE-AB3C4A3C2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697984-22E9-7C39-B012-5A4E2536E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" t="1100"/>
          <a:stretch/>
        </p:blipFill>
        <p:spPr>
          <a:xfrm>
            <a:off x="0" y="0"/>
            <a:ext cx="12251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1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020E-4A74-1591-8C6B-B687610A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BC54E-3EB0-E7FC-AEF4-E34E8BC02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E1CF-4882-7FC5-D2BF-2BB6CF50C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3" t="2403" r="1495" b="4621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07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2E35-6E7E-250C-A19D-4D5B54E7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84BC-6162-0353-10B9-314F28BE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30F3045-78E9-B883-442B-4FF3590CE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14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84934-28B6-33FE-C23F-50B4A7A7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Database Design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7017492E-0B88-34BB-6F22-0F5B8B053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682" y="625683"/>
            <a:ext cx="5454246" cy="545424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64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9CD7-A686-E69D-76F6-B8ECA282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DA2C-8C04-9A8A-7AAA-966959297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13D5D-DDB8-3258-109E-FACF6A777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4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33801-374C-A524-1600-ACEAD6BD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ER Diagram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F9FE6EA-3CA4-3FA4-6053-690F08DF6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682" y="625683"/>
            <a:ext cx="5454246" cy="545424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781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6262-F5BE-F7C5-03ED-603A969B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327C-2096-0624-72E9-C31829AD5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5C98A-EB4A-436A-FAD5-BD1B9C92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1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172E-E9A6-EB3F-7D9F-B0BFACA7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Details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D98E42-AF8A-7963-8354-95E9192ED5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5161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2" name="Rectangle 123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4" name="Rectangle 123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316" name="Rectangle 1231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18" name="Freeform: Shape 1231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320" name="Freeform: Shape 1231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84856-9609-D874-A818-0E43C34A3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Project Schedule</a:t>
            </a:r>
          </a:p>
        </p:txBody>
      </p:sp>
      <p:sp>
        <p:nvSpPr>
          <p:cNvPr id="12322" name="Rectangle 123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24" name="Rectangle 123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DBCC8-F29D-34FF-C316-A28D1EA2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887" y="1"/>
            <a:ext cx="7280926" cy="68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648BE-A1F9-CC93-69E9-2F39ADF7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en-IN" sz="3200" dirty="0"/>
              <a:t>INTRODUCTION</a:t>
            </a:r>
          </a:p>
        </p:txBody>
      </p:sp>
      <p:pic>
        <p:nvPicPr>
          <p:cNvPr id="7" name="Graphic 6" descr="Fabric Report Library">
            <a:extLst>
              <a:ext uri="{FF2B5EF4-FFF2-40B4-BE49-F238E27FC236}">
                <a16:creationId xmlns:a16="http://schemas.microsoft.com/office/drawing/2014/main" id="{08C5B7C0-B5DF-0F12-BE9E-C16F1C922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528" y="1361884"/>
            <a:ext cx="4033647" cy="403364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52C9-1A52-DC17-0826-1331EC265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2000" dirty="0"/>
              <a:t>Books are a valuable source of knowledge and education, but not everyone can afford to buy new books.</a:t>
            </a:r>
          </a:p>
          <a:p>
            <a:r>
              <a:rPr lang="en-US" sz="2000" dirty="0"/>
              <a:t>Buying second-hand books online is a solution that saves time, money, and energy.</a:t>
            </a:r>
          </a:p>
          <a:p>
            <a:r>
              <a:rPr lang="en-US" sz="2000" dirty="0"/>
              <a:t>The project is an E-Commerce website that provides second-hand books to students at affordable rates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91891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32" name="Rectangle 13331">
            <a:extLst>
              <a:ext uri="{FF2B5EF4-FFF2-40B4-BE49-F238E27FC236}">
                <a16:creationId xmlns:a16="http://schemas.microsoft.com/office/drawing/2014/main" id="{433FE54A-A994-42FB-94E0-168474F6B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34" name="Rectangle 13333">
            <a:extLst>
              <a:ext uri="{FF2B5EF4-FFF2-40B4-BE49-F238E27FC236}">
                <a16:creationId xmlns:a16="http://schemas.microsoft.com/office/drawing/2014/main" id="{FFD7B477-8513-4219-81DB-3A481B53E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36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6" name="Rectangle 13335">
            <a:extLst>
              <a:ext uri="{FF2B5EF4-FFF2-40B4-BE49-F238E27FC236}">
                <a16:creationId xmlns:a16="http://schemas.microsoft.com/office/drawing/2014/main" id="{F16BB282-D67A-4262-B395-9B9E593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338062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5C79FF-9FEB-0E92-5146-E0A6F9BF9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671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5" name="Rectangle 1437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77" name="Rectangle 1437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379" name="Rectangle 1437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81" name="Freeform: Shape 1438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383" name="Freeform: Shape 1438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312BA-30B3-1812-3418-45A31CE1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Task Assignment</a:t>
            </a:r>
          </a:p>
        </p:txBody>
      </p:sp>
      <p:sp>
        <p:nvSpPr>
          <p:cNvPr id="14385" name="Rectangle 1438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87" name="Rectangle 1438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46EE0-F905-3C36-C5DF-8BD6B4B31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93" y="0"/>
            <a:ext cx="7117088" cy="688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44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C3DAC-DD7B-930D-BA6D-5F2D801A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SCREENSHOT OF WORK DONE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Camera">
            <a:extLst>
              <a:ext uri="{FF2B5EF4-FFF2-40B4-BE49-F238E27FC236}">
                <a16:creationId xmlns:a16="http://schemas.microsoft.com/office/drawing/2014/main" id="{4906C403-371E-D776-3DB4-D2CE35BD9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14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28C4-0157-B8F2-1362-16367467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A86DCA-7475-E188-B498-A5D7548A8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031578" cy="6858000"/>
          </a:xfrm>
        </p:spPr>
      </p:pic>
    </p:spTree>
    <p:extLst>
      <p:ext uri="{BB962C8B-B14F-4D97-AF65-F5344CB8AC3E}">
        <p14:creationId xmlns:p14="http://schemas.microsoft.com/office/powerpoint/2010/main" val="773393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BFF5-EF63-037C-3474-0CFA7DB5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login page&#10;&#10;Description automatically generated">
            <a:extLst>
              <a:ext uri="{FF2B5EF4-FFF2-40B4-BE49-F238E27FC236}">
                <a16:creationId xmlns:a16="http://schemas.microsoft.com/office/drawing/2014/main" id="{FA724071-6104-D55C-9527-46F48BA68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70258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4B61-D95B-045C-1DD4-2C01CF67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registration form&#10;&#10;Description automatically generated">
            <a:extLst>
              <a:ext uri="{FF2B5EF4-FFF2-40B4-BE49-F238E27FC236}">
                <a16:creationId xmlns:a16="http://schemas.microsoft.com/office/drawing/2014/main" id="{4803A222-EEA7-570F-1CFD-BB82FA3CD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32421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B708-07FD-BB7D-6E11-4AF9549D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7978267-9F41-7C11-D468-CFC187C70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9519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E9EB-C234-701A-D140-01E3DCB1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16BB50-3C80-86B3-FFC2-066441983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09196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E19-7DDE-F636-39DB-5CE59D69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15B0531-0B55-658D-BBC1-EC82710B2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330679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E851-5AB3-6A0E-40A9-B3995250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9E36C80B-0B35-3144-3C87-BB989CDC2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7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66034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E4217-15A1-1F90-9C07-3AA0BBAD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IN" sz="4800" dirty="0"/>
              <a:t>Problem Statement/Objective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4E16-CD6E-9EFC-C7A5-34CE507E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2400" dirty="0"/>
              <a:t>Facilitating the buying and selling of second-hand engineering books within a specific college community through a web application</a:t>
            </a:r>
            <a:r>
              <a:rPr lang="en-US" sz="1800" dirty="0"/>
              <a:t>.</a:t>
            </a:r>
            <a:endParaRPr lang="en-IN" sz="1800" dirty="0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5FA484F7-0557-5996-4D7C-46EC7BA46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17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99D9-BEF6-1BA4-9026-524E3FC9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4420BD-D085-36C4-30C2-0EFF8F859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50470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4DAD-8C6A-2E42-5E60-1F1059B0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300AF-D118-EDB9-7DBC-3E32F53F8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DAD1A-B971-A5CF-2963-61380C566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1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206C-D00F-BAE9-F983-B6FFA10D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C6DD2-4542-DCAF-E8D3-E5C93D786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5A5896-099C-73E4-3A2F-CC623BA19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18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BA50-1AE6-A92D-89D2-7A619D70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F0A2E-C53D-931F-2951-A22D878E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2C339-B338-41BC-7AE9-A801F7FB9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95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8B67-ADC8-1BF5-785C-E1A57AEF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FFD9E-8180-FE2D-8784-D624FC4A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37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40A3-C472-445A-AD6E-8B58593A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317E-DD42-5F97-2918-B4868DEC5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01276-3B10-00DB-A2A3-7E7A79121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06DEF-8E75-6745-923F-8386D8A0B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4" y="3428999"/>
            <a:ext cx="11984736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39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E39011-52B6-25C1-DF6D-5B997866D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8427"/>
            <a:ext cx="12192000" cy="2919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13C966-5C97-23D4-9F82-E040FD340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29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99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EAC3-986A-DC50-9215-61256C0B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C886C-0293-9521-DB17-E4E581333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BB998A-F856-783C-C302-108E7F9C5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980"/>
          <a:stretch/>
        </p:blipFill>
        <p:spPr>
          <a:xfrm>
            <a:off x="0" y="367644"/>
            <a:ext cx="12192000" cy="61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56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4660AD-888F-85F9-449D-D1B7829D9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98845"/>
            <a:ext cx="11114202" cy="66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77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D079-4A24-3ED4-D012-5BC74554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3F7B3-F304-6442-87CD-F350E40A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C14A8-14A8-FA3B-9602-935FFFE6A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05" y="0"/>
            <a:ext cx="12198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9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CE6A3-E98C-A00E-A065-83AAAF27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/>
              <a:t>Applications/Relevance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48BDD435-7304-7EF1-0B4F-FA5C3BD44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66790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953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8530-5303-8EF3-F33C-2A38F440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FC418-7342-4F6D-3EC1-323E583C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A1C15-F4F0-B467-E267-63BBC793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804"/>
            <a:ext cx="12192000" cy="632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17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95D6-7D9E-E926-BE0D-62323466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8168-2E9C-0CDF-1E96-38E51534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5AA97-0847-A50C-FAD4-D60783206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0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99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30C2-F128-BED0-742E-401FB143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D1C9E-82AD-B413-99BA-AF38E00F8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639A2-CE7A-EF6E-E918-A99E6B691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" y="0"/>
            <a:ext cx="12124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742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2707-78CE-211C-7EB6-59CA55A1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17E9-9957-6D5C-9C90-B5D20FB12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C5797-4954-69EE-167D-A86330001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084"/>
            <a:ext cx="12192000" cy="670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67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9476-3F3C-DB91-9455-6BF3E946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3689-CDA3-2A15-234F-87F293242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EF9BE-99AB-0D18-D6FA-6BDF065ED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2548"/>
            <a:ext cx="12192000" cy="698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75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93AD-D24D-F57D-D0BF-59DBFCC8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6165E-5B90-D736-AB5B-CE17396A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F5588-7504-5F3A-E573-BDEF546FB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41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69B4-F23A-6E0A-B54F-310C49F6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5E6F-04F4-5401-9706-E7FECC7A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69A22-8D34-BAA1-F67F-8CF475DCD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14"/>
            <a:ext cx="12192000" cy="693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65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2360-BF47-434D-D5AA-C42FE5FF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89993-FF6E-7B95-E882-5334EC90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6B971-D9C6-A959-D40F-8480415DA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14"/>
            <a:ext cx="12192000" cy="678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65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C32B-23E9-4B10-1B3B-DBFB6FD7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6EF5-D128-E758-7CD8-83BE915D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E3578-2921-E0B5-B4C3-42FB4FFF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27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93D4-FE0F-2013-F93F-9EFE09E0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536B-8633-B5D2-7244-98EA25234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C9228-04EA-01B3-63F2-6574B3A9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7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863D-769F-53A7-D7C3-91D87C4F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Developing REBOOKIFY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1FAE32-6ED9-9CF4-E791-87C4AA3543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76176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8364-9F06-5743-DE33-C64E7827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3ED79-F0B7-86D2-FEEA-6E7D776F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B9ACB-29F5-8B85-5E8C-1E542605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440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A38C3-9DED-C6E3-53BA-29201ACF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F03EDA4D-3536-8509-2B36-06F1116D4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528" y="1361884"/>
            <a:ext cx="4033647" cy="403364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09CB6-617B-27EF-C47F-AC3C44552531}"/>
              </a:ext>
            </a:extLst>
          </p:cNvPr>
          <p:cNvSpPr txBox="1"/>
          <p:nvPr/>
        </p:nvSpPr>
        <p:spPr>
          <a:xfrm>
            <a:off x="5356861" y="2252870"/>
            <a:ext cx="5993892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b="1" i="0" u="none" strike="noStrike" dirty="0">
                <a:effectLst/>
              </a:rPr>
              <a:t>Team Members:</a:t>
            </a:r>
            <a:endParaRPr lang="en-US" sz="1500" b="0" dirty="0">
              <a:effectLst/>
            </a:endParaRP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500" b="0" i="0" u="none" strike="noStrike" dirty="0">
                <a:effectLst/>
              </a:rPr>
              <a:t>     </a:t>
            </a:r>
            <a:r>
              <a:rPr lang="en-US" sz="1500" b="0" i="0" u="none" strike="noStrike" dirty="0" err="1">
                <a:effectLst/>
              </a:rPr>
              <a:t>Christom</a:t>
            </a:r>
            <a:r>
              <a:rPr lang="en-US" sz="1500" b="0" i="0" u="none" strike="noStrike" dirty="0">
                <a:effectLst/>
              </a:rPr>
              <a:t> Joseph</a:t>
            </a:r>
            <a:endParaRPr lang="en-US" sz="1500" b="0" dirty="0">
              <a:effectLst/>
            </a:endParaRP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500" b="0" i="0" u="none" strike="noStrike" dirty="0">
                <a:effectLst/>
              </a:rPr>
              <a:t>     Geo Mathew Gregory</a:t>
            </a:r>
            <a:endParaRPr lang="en-US" sz="1500" b="0" dirty="0">
              <a:effectLst/>
            </a:endParaRP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500" b="0" i="0" u="none" strike="noStrike" dirty="0">
                <a:effectLst/>
              </a:rPr>
              <a:t>     </a:t>
            </a:r>
            <a:r>
              <a:rPr lang="en-US" sz="1500" b="0" i="0" u="none" strike="noStrike" dirty="0" err="1">
                <a:effectLst/>
              </a:rPr>
              <a:t>Salviyas</a:t>
            </a:r>
            <a:r>
              <a:rPr lang="en-US" sz="1500" b="0" i="0" u="none" strike="noStrike" dirty="0">
                <a:effectLst/>
              </a:rPr>
              <a:t> </a:t>
            </a:r>
            <a:r>
              <a:rPr lang="en-US" sz="1500" b="0" i="0" u="none" strike="noStrike" dirty="0" err="1">
                <a:effectLst/>
              </a:rPr>
              <a:t>Sojan</a:t>
            </a:r>
            <a:r>
              <a:rPr lang="en-US" sz="1500" b="0" i="0" u="none" strike="noStrike" dirty="0">
                <a:effectLst/>
              </a:rPr>
              <a:t> </a:t>
            </a:r>
            <a:endParaRPr lang="en-US" sz="1500" b="0" dirty="0">
              <a:effectLst/>
            </a:endParaRPr>
          </a:p>
          <a:p>
            <a:pPr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b="1" i="0" u="none" strike="noStrike" dirty="0">
                <a:effectLst/>
              </a:rPr>
              <a:t>Project Guide:</a:t>
            </a:r>
            <a:endParaRPr lang="en-US" sz="1500" b="0" dirty="0">
              <a:effectLst/>
            </a:endParaRP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500" b="0" i="0" u="none" strike="noStrike" dirty="0">
                <a:effectLst/>
              </a:rPr>
              <a:t>     Dr. Priya Mariam Raju</a:t>
            </a:r>
            <a:endParaRPr lang="en-US" sz="1500" b="0" dirty="0">
              <a:effectLst/>
            </a:endParaRPr>
          </a:p>
          <a:p>
            <a:pPr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b="1" i="0" u="none" strike="noStrike" dirty="0">
                <a:effectLst/>
              </a:rPr>
              <a:t>Project Coordinator:</a:t>
            </a:r>
            <a:endParaRPr lang="en-US" sz="1500" b="0" dirty="0">
              <a:effectLst/>
            </a:endParaRP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500" b="0" i="0" u="none" strike="noStrike" dirty="0">
                <a:effectLst/>
              </a:rPr>
              <a:t>     Ms. Taniya Shirley Stalin</a:t>
            </a:r>
            <a:endParaRPr lang="en-US" sz="1500" b="0" dirty="0">
              <a:effectLst/>
            </a:endParaRPr>
          </a:p>
          <a:p>
            <a:br>
              <a:rPr lang="en-US" sz="1500" dirty="0"/>
            </a:b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6141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4275-3710-09A2-1FD8-1D4F1CEA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Existing/Related Works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2B0BFB-ADE4-6300-806E-7FFB4BF60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294727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00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C6055-DF6F-D85A-D132-D0C0E5BA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IN" dirty="0"/>
              <a:t>Modules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F00181B-9AC6-9CE4-6C32-672AFA02F0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518275"/>
              </p:ext>
            </p:extLst>
          </p:nvPr>
        </p:nvGraphicFramePr>
        <p:xfrm>
          <a:off x="838200" y="1631368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872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04B5950A-53A2-BA40-0B93-1950AFACB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16882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30583-BDBE-C42C-F2B4-D98AD58B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 Flow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353426EF-EC44-B5B2-8ABD-8BF358FDB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1570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53A518051E5949BCDB19B0F3D5E4FA" ma:contentTypeVersion="17" ma:contentTypeDescription="Create a new document." ma:contentTypeScope="" ma:versionID="3d2e5c754973781085ef30569f9fe0dd">
  <xsd:schema xmlns:xsd="http://www.w3.org/2001/XMLSchema" xmlns:xs="http://www.w3.org/2001/XMLSchema" xmlns:p="http://schemas.microsoft.com/office/2006/metadata/properties" xmlns:ns2="eb189087-cf38-44c1-9f3d-a76c7e5204df" xmlns:ns3="76addf09-e255-4f88-a456-39f9ceef0e43" targetNamespace="http://schemas.microsoft.com/office/2006/metadata/properties" ma:root="true" ma:fieldsID="2ae0110b1955f0f20479e0b70a73581c" ns2:_="" ns3:_="">
    <xsd:import namespace="eb189087-cf38-44c1-9f3d-a76c7e5204df"/>
    <xsd:import namespace="76addf09-e255-4f88-a456-39f9ceef0e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189087-cf38-44c1-9f3d-a76c7e5204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a72bd8db-c69c-481a-8333-6d279ab2ca4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addf09-e255-4f88-a456-39f9ceef0e43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80636196-4aad-4a18-852f-1a26f096fc67}" ma:internalName="TaxCatchAll" ma:showField="CatchAllData" ma:web="76addf09-e255-4f88-a456-39f9ceef0e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189087-cf38-44c1-9f3d-a76c7e5204df">
      <Terms xmlns="http://schemas.microsoft.com/office/infopath/2007/PartnerControls"/>
    </lcf76f155ced4ddcb4097134ff3c332f>
    <TaxCatchAll xmlns="76addf09-e255-4f88-a456-39f9ceef0e43" xsi:nil="true"/>
  </documentManagement>
</p:properties>
</file>

<file path=customXml/itemProps1.xml><?xml version="1.0" encoding="utf-8"?>
<ds:datastoreItem xmlns:ds="http://schemas.openxmlformats.org/officeDocument/2006/customXml" ds:itemID="{1EE0DD8D-A689-46A8-8280-E859F50F9E78}"/>
</file>

<file path=customXml/itemProps2.xml><?xml version="1.0" encoding="utf-8"?>
<ds:datastoreItem xmlns:ds="http://schemas.openxmlformats.org/officeDocument/2006/customXml" ds:itemID="{E21F4171-CC35-4263-B7A0-01DDBE46C329}"/>
</file>

<file path=customXml/itemProps3.xml><?xml version="1.0" encoding="utf-8"?>
<ds:datastoreItem xmlns:ds="http://schemas.openxmlformats.org/officeDocument/2006/customXml" ds:itemID="{C55AE6F1-8683-4CD1-8379-3872913DE6BD}"/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252</Words>
  <Application>Microsoft Office PowerPoint</Application>
  <PresentationFormat>Widescreen</PresentationFormat>
  <Paragraphs>55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Avenir Next LT Pro</vt:lpstr>
      <vt:lpstr>Calibri</vt:lpstr>
      <vt:lpstr>AccentBoxVTI</vt:lpstr>
      <vt:lpstr>ReBookify</vt:lpstr>
      <vt:lpstr>INTRODUCTION</vt:lpstr>
      <vt:lpstr>Problem Statement/Objective</vt:lpstr>
      <vt:lpstr>Applications/Relevance</vt:lpstr>
      <vt:lpstr>Challenges in Developing REBOOKIFY</vt:lpstr>
      <vt:lpstr>Existing/Related Works</vt:lpstr>
      <vt:lpstr>Modules</vt:lpstr>
      <vt:lpstr>PowerPoint Presentation</vt:lpstr>
      <vt:lpstr>Data Flow Diagram</vt:lpstr>
      <vt:lpstr>PowerPoint Presentation</vt:lpstr>
      <vt:lpstr>PowerPoint Presentation</vt:lpstr>
      <vt:lpstr>PowerPoint Presentation</vt:lpstr>
      <vt:lpstr>PowerPoint Presentation</vt:lpstr>
      <vt:lpstr>Database Design</vt:lpstr>
      <vt:lpstr>PowerPoint Presentation</vt:lpstr>
      <vt:lpstr>ER Diagram</vt:lpstr>
      <vt:lpstr>PowerPoint Presentation</vt:lpstr>
      <vt:lpstr>Implementation Details </vt:lpstr>
      <vt:lpstr>Project Schedule</vt:lpstr>
      <vt:lpstr>PowerPoint Presentation</vt:lpstr>
      <vt:lpstr>Task Assignment</vt:lpstr>
      <vt:lpstr>SCREENSHOT OF WORK DONE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ReBookify: Empowering College Students with a Thriving Second-Hand Engineering Book Marketplace</dc:title>
  <dc:creator>SALVIYAS SOJAN</dc:creator>
  <cp:lastModifiedBy>Geo Gregory</cp:lastModifiedBy>
  <cp:revision>14</cp:revision>
  <dcterms:created xsi:type="dcterms:W3CDTF">2023-06-07T13:36:41Z</dcterms:created>
  <dcterms:modified xsi:type="dcterms:W3CDTF">2023-08-03T15:34:47Z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0x0101003E53A518051E5949BCDB19B0F3D5E4FA</vt:lpwstr>
  </property>
</Properties>
</file>