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1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3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9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5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59EE-BCCE-4119-8F31-BE0AC9D0A674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CF42-685A-4467-B60F-36928A961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3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590" y="17793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101009/IT422T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DESIGN AND ANALYSIS OF ALGORITHM LAB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Time Space Trade off Implementation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 S be an integer array of n elements perform two operations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remove(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)-I is removed from S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next(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)- returns the next larger element j, where j&gt;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S, if such j exists. Implement the same using linked list.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Make observations on the two methods and comment on time-space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tradeoff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clock_t</a:t>
            </a:r>
            <a:r>
              <a:rPr lang="en-GB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clock(void)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 library function 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clock_t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 clock(void)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 returns the number of clock ticks elapsed since the program was launched. </a:t>
            </a:r>
            <a:endParaRPr 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get the number of seconds used by the CPU, you will need to divide by CLOCKS_PER_SEC.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8276" y="223083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Program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546" y="946736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#include &lt;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time.h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#include &lt;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stdio.h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main () {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clock_t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end_t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double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total_t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clock();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printf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("Starting of the program,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%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ld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\n",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printf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("Going to scan a big loop,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%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ld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\n",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for(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=0;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&lt; 10000000;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++) {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}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end_t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clock();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printf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("End of the big loop,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end_t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%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ld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\n",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end_t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total_t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(double)(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end_t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) / CLOCKS_PER_SEC;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printf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("Total time taken by CPU: %f\n",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total_t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);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printf</a:t>
            </a: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("Exiting of the program...\n");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return(0);</a:t>
            </a:r>
          </a:p>
          <a:p>
            <a:pPr marL="0" indent="0">
              <a:buNone/>
            </a:pPr>
            <a:r>
              <a:rPr lang="en-IN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  <a:p>
            <a:pPr marL="0" indent="0">
              <a:buNone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Starting of the program, </a:t>
            </a:r>
            <a:r>
              <a:rPr lang="en-GB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start_t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1194</a:t>
            </a:r>
          </a:p>
          <a:p>
            <a:pPr marL="0" indent="0">
              <a:buNone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Going to scan a big loop, </a:t>
            </a:r>
            <a:r>
              <a:rPr lang="en-GB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start_t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1194</a:t>
            </a:r>
          </a:p>
          <a:p>
            <a:pPr marL="0" indent="0">
              <a:buNone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End of the big loop, </a:t>
            </a:r>
            <a:r>
              <a:rPr lang="en-GB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end_t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26796</a:t>
            </a:r>
          </a:p>
          <a:p>
            <a:pPr marL="0" indent="0">
              <a:buNone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Total time taken by CPU: 0.025602</a:t>
            </a:r>
          </a:p>
          <a:p>
            <a:pPr marL="0" indent="0">
              <a:buNone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Exiting of the program...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Expected output of program 1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67" y="1402672"/>
            <a:ext cx="7883371" cy="5024761"/>
          </a:xfrm>
        </p:spPr>
      </p:pic>
    </p:spTree>
    <p:extLst>
      <p:ext uri="{BB962C8B-B14F-4D97-AF65-F5344CB8AC3E}">
        <p14:creationId xmlns:p14="http://schemas.microsoft.com/office/powerpoint/2010/main" val="42753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259644"/>
              </p:ext>
            </p:extLst>
          </p:nvPr>
        </p:nvGraphicFramePr>
        <p:xfrm>
          <a:off x="838200" y="1305013"/>
          <a:ext cx="10515600" cy="331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508987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Deletion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08987">
                <a:tc>
                  <a:txBody>
                    <a:bodyPr/>
                    <a:lstStyle/>
                    <a:p>
                      <a:r>
                        <a:rPr lang="en-GB" dirty="0" smtClean="0"/>
                        <a:t>Input Size 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 taken for</a:t>
                      </a:r>
                      <a:r>
                        <a:rPr lang="en-GB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LL (in sec)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 take</a:t>
                      </a:r>
                      <a:r>
                        <a:rPr lang="en-GB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 for </a:t>
                      </a:r>
                      <a:r>
                        <a:rPr lang="en-GB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Arrays(in sec)</a:t>
                      </a:r>
                      <a:endParaRPr lang="en-IN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08987">
                <a:tc>
                  <a:txBody>
                    <a:bodyPr/>
                    <a:lstStyle/>
                    <a:p>
                      <a:r>
                        <a:rPr lang="en-GB" dirty="0" smtClean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08987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</a:t>
                      </a:r>
                      <a:r>
                        <a:rPr lang="en-GB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Finding</a:t>
                      </a:r>
                      <a:r>
                        <a:rPr lang="en-GB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the next largest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08987">
                <a:tc>
                  <a:txBody>
                    <a:bodyPr/>
                    <a:lstStyle/>
                    <a:p>
                      <a:r>
                        <a:rPr lang="en-GB" dirty="0" smtClean="0"/>
                        <a:t>Input Size 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 taken for</a:t>
                      </a:r>
                      <a:r>
                        <a:rPr lang="en-GB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LL(in sec)</a:t>
                      </a:r>
                      <a:endParaRPr lang="en-IN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 take</a:t>
                      </a:r>
                      <a:r>
                        <a:rPr lang="en-GB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 for </a:t>
                      </a:r>
                      <a:r>
                        <a:rPr lang="en-GB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Arrays(in sec)</a:t>
                      </a:r>
                      <a:endParaRPr lang="en-IN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08987">
                <a:tc>
                  <a:txBody>
                    <a:bodyPr/>
                    <a:lstStyle/>
                    <a:p>
                      <a:r>
                        <a:rPr lang="en-GB" dirty="0" smtClean="0"/>
                        <a:t>……..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2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101009/IT422T  DESIGN AND ANALYSIS OF ALGORITHM LAB </vt:lpstr>
      <vt:lpstr>Time Space Trade off Implementation </vt:lpstr>
      <vt:lpstr>clock_t clock(void)</vt:lpstr>
      <vt:lpstr>Example Program</vt:lpstr>
      <vt:lpstr>Expected output of program 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101009/IT422T  DESIGN AND ANALYSIS OF ALGORITHM LAB </dc:title>
  <dc:creator>Nikhila</dc:creator>
  <cp:lastModifiedBy>Nikhila</cp:lastModifiedBy>
  <cp:revision>5</cp:revision>
  <dcterms:created xsi:type="dcterms:W3CDTF">2023-05-03T03:24:55Z</dcterms:created>
  <dcterms:modified xsi:type="dcterms:W3CDTF">2023-05-03T04:05:46Z</dcterms:modified>
</cp:coreProperties>
</file>