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6A613-D7F9-4C30-B7BF-10A492D28C9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B751C-2DDB-4498-8C76-BA0F8D6C7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751C-2DDB-4498-8C76-BA0F8D6C71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8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751C-2DDB-4498-8C76-BA0F8D6C71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2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751C-2DDB-4498-8C76-BA0F8D6C71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5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0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9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9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5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0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C10-BFA5-4582-A17C-CEC9B8A44CB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34EB-5EFD-49FF-BDED-9869B50DE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8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-pi-4-specifications-.jpg (1104×656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8" y="457200"/>
            <a:ext cx="10818948" cy="586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3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 Pin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519511"/>
            <a:ext cx="7119257" cy="4985791"/>
          </a:xfrm>
        </p:spPr>
      </p:pic>
    </p:spTree>
    <p:extLst>
      <p:ext uri="{BB962C8B-B14F-4D97-AF65-F5344CB8AC3E}">
        <p14:creationId xmlns:p14="http://schemas.microsoft.com/office/powerpoint/2010/main" val="3260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a single-board computer. Similar to a desktop, laptop, or smartphone, it is a computer constructed from a single printed circuit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board.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4th generation of the mainline series of Raspberry Pi single-board computers.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Raspberry Pi Trading and released on 24 June 2019, the Pi 4 came with many improvements over its predecessor; the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was upgraded to the Broadcom BCM2711, two of the Raspberry Pi's four USB ports were upgraded to USB 3.0, and options were added for RAM capacities larger than the 1 GB standard for the preceding Raspberry Pi 3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series.</a:t>
            </a:r>
          </a:p>
          <a:p>
            <a:pPr algn="just">
              <a:lnSpc>
                <a:spcPct val="11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standard 40 pin GPIO header (fully backwards compatible with previous boards)</a:t>
            </a:r>
          </a:p>
          <a:p>
            <a:pPr algn="just">
              <a:lnSpc>
                <a:spcPct val="11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× micro-HDMI® ports (up to 4kp60 supported)</a:t>
            </a:r>
          </a:p>
          <a:p>
            <a:pPr algn="just">
              <a:lnSpc>
                <a:spcPct val="11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2-lane MIPI DSI display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7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57607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2-lane MIPI CSI camera port</a:t>
            </a:r>
          </a:p>
          <a:p>
            <a:pPr algn="just">
              <a:lnSpc>
                <a:spcPct val="11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4-pole stereo audio and composite video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Micro-SD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slot for loading operating system and data storage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DC via USB-C connector (minimum 3A*)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DC via GPIO header (minimum 3A*)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over Ethernet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enabled (requires separate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temperature: 0 – 50 degrees 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quality 2.5A power supply can be used if downstream USB peripherals consume less than 500mA in total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https://www.naukri.com/code360/library/features-of-raspberry-pi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9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OS (previously called Raspbian) is the recommended operating system for normal use on a Raspberry 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quick and easy way to install Raspberry Pi OS and other operating systems to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 SD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card, ready to use with your Raspberry 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OS is a free, Debian-based operating system optimised for the Raspberry Pi hardware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OS supports over 35,000 Debian packages. We recommend Raspberry Pi OS for most Raspberry Pi use cases.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4" y="1291050"/>
            <a:ext cx="7367450" cy="4796793"/>
          </a:xfrm>
        </p:spPr>
      </p:pic>
    </p:spTree>
    <p:extLst>
      <p:ext uri="{BB962C8B-B14F-4D97-AF65-F5344CB8AC3E}">
        <p14:creationId xmlns:p14="http://schemas.microsoft.com/office/powerpoint/2010/main" val="326433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153</Words>
  <Application>Microsoft Office PowerPoint</Application>
  <PresentationFormat>Widescreen</PresentationFormat>
  <Paragraphs>26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Raspberry Pi Hardware Specifications </vt:lpstr>
      <vt:lpstr>PowerPoint Presentation</vt:lpstr>
      <vt:lpstr>GPIO Pin </vt:lpstr>
      <vt:lpstr>PowerPoint Presentation</vt:lpstr>
      <vt:lpstr>PowerPoint Presentation</vt:lpstr>
      <vt:lpstr>Software &amp; 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Hardware Specifications </dc:title>
  <dc:creator>Asus</dc:creator>
  <cp:lastModifiedBy>Asus</cp:lastModifiedBy>
  <cp:revision>24</cp:revision>
  <dcterms:created xsi:type="dcterms:W3CDTF">2024-09-10T05:28:21Z</dcterms:created>
  <dcterms:modified xsi:type="dcterms:W3CDTF">2024-10-07T07:54:18Z</dcterms:modified>
</cp:coreProperties>
</file>