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59" r:id="rId4"/>
    <p:sldId id="274" r:id="rId5"/>
    <p:sldId id="262" r:id="rId6"/>
    <p:sldId id="283" r:id="rId7"/>
    <p:sldId id="264" r:id="rId8"/>
    <p:sldId id="276" r:id="rId9"/>
    <p:sldId id="263" r:id="rId10"/>
    <p:sldId id="278" r:id="rId11"/>
    <p:sldId id="284" r:id="rId12"/>
    <p:sldId id="279" r:id="rId13"/>
    <p:sldId id="280" r:id="rId14"/>
    <p:sldId id="269" r:id="rId15"/>
    <p:sldId id="285" r:id="rId16"/>
    <p:sldId id="286" r:id="rId17"/>
    <p:sldId id="277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elmcgrath/Git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4XpnKHJAok8" TargetMode="External"/><Relationship Id="rId4" Type="http://schemas.openxmlformats.org/officeDocument/2006/relationships/hyperlink" Target="http://gitread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Noel Mc </a:t>
            </a:r>
            <a:r>
              <a:rPr lang="en-IE" dirty="0" err="1" smtClean="0">
                <a:solidFill>
                  <a:schemeClr val="tx2"/>
                </a:solidFill>
              </a:rPr>
              <a:t>Grath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github.com/noelmcgrath/GitPresentation</a:t>
            </a: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pull</a:t>
                      </a:r>
                    </a:p>
                    <a:p>
                      <a:r>
                        <a:rPr lang="en-IE" dirty="0" smtClean="0"/>
                        <a:t>git pull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Local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Stashing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Merging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Remote branches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>
                <a:solidFill>
                  <a:schemeClr val="tx2"/>
                </a:solidFill>
              </a:rPr>
              <a:t>Linus Torvalds on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pPr marL="0" indent="0">
              <a:buNone/>
            </a:pPr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</a:t>
            </a:r>
            <a:r>
              <a:rPr lang="en-IE" dirty="0" smtClean="0">
                <a:hlinkClick r:id="rId5"/>
              </a:rPr>
              <a:t>www.youtube.com/watch?v=4XpnKHJAok8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0238"/>
            <a:ext cx="5157787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1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>
                <a:solidFill>
                  <a:schemeClr val="tx2"/>
                </a:solidFill>
              </a:rPr>
              <a:t>Working with Git locally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TFS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Multimedia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0238"/>
            <a:ext cx="5183188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2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Recap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Working with Git </a:t>
            </a:r>
            <a:r>
              <a:rPr lang="en-IE" dirty="0" smtClean="0">
                <a:solidFill>
                  <a:schemeClr val="tx2"/>
                </a:solidFill>
              </a:rPr>
              <a:t>remotely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</a:p>
          <a:p>
            <a:r>
              <a:rPr lang="en-IE" dirty="0">
                <a:solidFill>
                  <a:schemeClr val="tx2"/>
                </a:solidFill>
              </a:rPr>
              <a:t>Branching and </a:t>
            </a:r>
            <a:r>
              <a:rPr lang="en-IE" dirty="0" smtClean="0">
                <a:solidFill>
                  <a:schemeClr val="tx2"/>
                </a:solidFill>
              </a:rPr>
              <a:t>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internals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</a:t>
            </a:r>
            <a:r>
              <a:rPr lang="en-IE" dirty="0" smtClean="0">
                <a:solidFill>
                  <a:schemeClr val="tx2"/>
                </a:solidFill>
              </a:rPr>
              <a:t>large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596</Words>
  <Application>Microsoft Office PowerPoint</Application>
  <PresentationFormat>Widescreen</PresentationFormat>
  <Paragraphs>188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Command Line or GUI?</vt:lpstr>
      <vt:lpstr>Installation On Windows</vt:lpstr>
      <vt:lpstr>Our First Repository</vt:lpstr>
      <vt:lpstr>Common Git Commands</vt:lpstr>
      <vt:lpstr>Git and Team Foundation Server (TFS) </vt:lpstr>
      <vt:lpstr>Git and multimedia files</vt:lpstr>
      <vt:lpstr>Working With Remote Repository</vt:lpstr>
      <vt:lpstr>More Git Commands</vt:lpstr>
      <vt:lpstr>Branching and Merging</vt:lpstr>
      <vt:lpstr>GitHub</vt:lpstr>
      <vt:lpstr>Git internals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79</cp:revision>
  <dcterms:created xsi:type="dcterms:W3CDTF">2014-05-01T20:26:22Z</dcterms:created>
  <dcterms:modified xsi:type="dcterms:W3CDTF">2014-05-07T22:17:35Z</dcterms:modified>
</cp:coreProperties>
</file>