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2" r:id="rId6"/>
    <p:sldId id="264" r:id="rId7"/>
    <p:sldId id="263" r:id="rId8"/>
    <p:sldId id="272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Noel Mc </a:t>
            </a:r>
            <a:r>
              <a:rPr lang="en-IE" dirty="0" err="1" smtClean="0">
                <a:solidFill>
                  <a:schemeClr val="tx2"/>
                </a:solidFill>
              </a:rPr>
              <a:t>Grath</a:t>
            </a:r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Working With Remote Repository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Use Version Control?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Lecturers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Used in the industry</a:t>
            </a:r>
          </a:p>
          <a:p>
            <a:r>
              <a:rPr lang="en-IE" dirty="0" smtClean="0"/>
              <a:t>Software evolution</a:t>
            </a:r>
          </a:p>
          <a:p>
            <a:r>
              <a:rPr lang="en-IE" dirty="0"/>
              <a:t>Track individual and group projects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Students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Preparing for work</a:t>
            </a:r>
          </a:p>
          <a:p>
            <a:r>
              <a:rPr lang="en-IE" dirty="0"/>
              <a:t>Sharing and </a:t>
            </a:r>
            <a:r>
              <a:rPr lang="en-IE" dirty="0" smtClean="0"/>
              <a:t>collaboration</a:t>
            </a:r>
          </a:p>
          <a:p>
            <a:r>
              <a:rPr lang="en-IE" dirty="0" smtClean="0"/>
              <a:t>Workflow</a:t>
            </a:r>
          </a:p>
          <a:p>
            <a:r>
              <a:rPr lang="en-IE" dirty="0" smtClean="0"/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White board and marker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Email billy to </a:t>
            </a:r>
            <a:r>
              <a:rPr lang="en-IE" dirty="0" err="1" smtClean="0">
                <a:solidFill>
                  <a:schemeClr val="tx2"/>
                </a:solidFill>
              </a:rPr>
              <a:t>mary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Me to email </a:t>
            </a:r>
            <a:r>
              <a:rPr lang="en-IE" dirty="0" err="1" smtClean="0">
                <a:solidFill>
                  <a:schemeClr val="tx2"/>
                </a:solidFill>
              </a:rPr>
              <a:t>mary</a:t>
            </a:r>
            <a:r>
              <a:rPr lang="en-IE" dirty="0" smtClean="0">
                <a:solidFill>
                  <a:schemeClr val="tx2"/>
                </a:solidFill>
              </a:rPr>
              <a:t> on room, numbers, audience, and my agenda.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Slide on resources, presentations </a:t>
            </a:r>
            <a:r>
              <a:rPr lang="en-IE" dirty="0" err="1" smtClean="0">
                <a:solidFill>
                  <a:schemeClr val="tx2"/>
                </a:solidFill>
              </a:rPr>
              <a:t>etc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Slide on what not covered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Gitk</a:t>
            </a:r>
            <a:r>
              <a:rPr lang="en-IE" dirty="0" smtClean="0">
                <a:solidFill>
                  <a:schemeClr val="tx2"/>
                </a:solidFill>
              </a:rPr>
              <a:t> &amp; 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What will not cover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TODO – install git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r>
              <a:rPr lang="en-IE" dirty="0" smtClean="0">
                <a:solidFill>
                  <a:schemeClr val="tx2"/>
                </a:solidFill>
              </a:rPr>
              <a:t> and </a:t>
            </a:r>
            <a:r>
              <a:rPr lang="en-IE" dirty="0" err="1" smtClean="0">
                <a:solidFill>
                  <a:schemeClr val="tx2"/>
                </a:solidFill>
              </a:rPr>
              <a:t>gitattributes</a:t>
            </a:r>
            <a:r>
              <a:rPr lang="en-IE" dirty="0" smtClean="0">
                <a:solidFill>
                  <a:schemeClr val="tx2"/>
                </a:solidFill>
              </a:rPr>
              <a:t> files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Working with Git locally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Working with Git remotely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r>
              <a:rPr lang="en-IE" dirty="0" smtClean="0">
                <a:solidFill>
                  <a:schemeClr val="tx2"/>
                </a:solidFill>
              </a:rPr>
              <a:t> for Windows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40" y="1537757"/>
            <a:ext cx="8687860" cy="3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479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very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Windows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Our First Repository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286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Git and GitHub</vt:lpstr>
      <vt:lpstr>PowerPoint Presentation</vt:lpstr>
      <vt:lpstr>Agenda</vt:lpstr>
      <vt:lpstr>History of Version Control Systems</vt:lpstr>
      <vt:lpstr>Distributed Version Control Systems  (DVCS for short) </vt:lpstr>
      <vt:lpstr>Git </vt:lpstr>
      <vt:lpstr>Installation On Windows</vt:lpstr>
      <vt:lpstr>Command Line or GUI?</vt:lpstr>
      <vt:lpstr>Our First Repository</vt:lpstr>
      <vt:lpstr>Working With Remote Repository</vt:lpstr>
      <vt:lpstr>Why Use Version Control?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34</cp:revision>
  <dcterms:created xsi:type="dcterms:W3CDTF">2014-05-01T20:26:22Z</dcterms:created>
  <dcterms:modified xsi:type="dcterms:W3CDTF">2014-05-03T19:41:07Z</dcterms:modified>
</cp:coreProperties>
</file>