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59" r:id="rId4"/>
    <p:sldId id="274" r:id="rId5"/>
    <p:sldId id="262" r:id="rId6"/>
    <p:sldId id="283" r:id="rId7"/>
    <p:sldId id="264" r:id="rId8"/>
    <p:sldId id="276" r:id="rId9"/>
    <p:sldId id="263" r:id="rId10"/>
    <p:sldId id="278" r:id="rId11"/>
    <p:sldId id="284" r:id="rId12"/>
    <p:sldId id="279" r:id="rId13"/>
    <p:sldId id="280" r:id="rId14"/>
    <p:sldId id="269" r:id="rId15"/>
    <p:sldId id="285" r:id="rId16"/>
    <p:sldId id="286" r:id="rId17"/>
    <p:sldId id="277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66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Features – wiki, task management,</a:t>
            </a:r>
            <a:r>
              <a:rPr lang="en-IE" baseline="0" dirty="0" smtClean="0"/>
              <a:t> graphs, code review </a:t>
            </a:r>
            <a:r>
              <a:rPr lang="en-IE" baseline="0" dirty="0" err="1" smtClean="0"/>
              <a:t>etc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4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4XpnKHJAok8" TargetMode="External"/><Relationship Id="rId4" Type="http://schemas.openxmlformats.org/officeDocument/2006/relationships/hyperlink" Target="http://gitread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smtClean="0">
                <a:solidFill>
                  <a:schemeClr val="tx2"/>
                </a:solidFill>
              </a:rPr>
              <a:t>Noel Mc Grath</a:t>
            </a:r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Common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77280"/>
              </p:ext>
            </p:extLst>
          </p:nvPr>
        </p:nvGraphicFramePr>
        <p:xfrm>
          <a:off x="1013097" y="1416352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init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file(s)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&lt;filename&gt;</a:t>
                      </a:r>
                    </a:p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.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Commit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commit -m "Commit message"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Check status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status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log</a:t>
                      </a:r>
                    </a:p>
                    <a:p>
                      <a:r>
                        <a:rPr lang="en-IE" dirty="0" smtClean="0"/>
                        <a:t>git log -10</a:t>
                      </a:r>
                    </a:p>
                    <a:p>
                      <a:r>
                        <a:rPr lang="en-IE" dirty="0" smtClean="0"/>
                        <a:t>git log --name-only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c</a:t>
                      </a:r>
                      <a:r>
                        <a:rPr lang="en-IE" dirty="0" smtClean="0"/>
                        <a:t>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diff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git diff &lt;sha1&gt; &lt;sha2&gt;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Undo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Team </a:t>
            </a:r>
            <a:r>
              <a:rPr lang="en-IE" b="1" dirty="0">
                <a:solidFill>
                  <a:schemeClr val="tx2"/>
                </a:solidFill>
              </a:rPr>
              <a:t>Foundation Server (TFS)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Team </a:t>
            </a:r>
            <a:r>
              <a:rPr lang="en-IE" dirty="0">
                <a:solidFill>
                  <a:schemeClr val="tx2"/>
                </a:solidFill>
              </a:rPr>
              <a:t>Foundation Server (TFS) isn't just source control, it's a whole bug tracking, change management, application lifecycle management (ALM) suite. Source control is one pluggable piece</a:t>
            </a:r>
            <a:r>
              <a:rPr lang="en-IE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Support for </a:t>
            </a:r>
            <a:r>
              <a:rPr lang="en-IE" dirty="0">
                <a:solidFill>
                  <a:schemeClr val="tx2"/>
                </a:solidFill>
              </a:rPr>
              <a:t>Git since Visual Studio 2012 Update </a:t>
            </a:r>
            <a:r>
              <a:rPr lang="en-IE" dirty="0" smtClean="0">
                <a:solidFill>
                  <a:schemeClr val="tx2"/>
                </a:solidFill>
              </a:rPr>
              <a:t>3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                 http</a:t>
            </a:r>
            <a:r>
              <a:rPr lang="en-IE" sz="1600" dirty="0">
                <a:solidFill>
                  <a:schemeClr val="tx2"/>
                </a:solidFill>
              </a:rPr>
              <a:t>://visualstudiogallery.msdn.microsoft.com/abafc7d6-dcaa-40f4-8a5e-d6724bdb980c</a:t>
            </a:r>
            <a:endParaRPr lang="en-IE" sz="1600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available by </a:t>
            </a:r>
            <a:r>
              <a:rPr lang="en-IE" dirty="0">
                <a:solidFill>
                  <a:schemeClr val="tx2"/>
                </a:solidFill>
              </a:rPr>
              <a:t>default in Visual Studio </a:t>
            </a:r>
            <a:r>
              <a:rPr lang="en-IE" dirty="0" smtClean="0">
                <a:solidFill>
                  <a:schemeClr val="tx2"/>
                </a:solidFill>
              </a:rPr>
              <a:t>2013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multimedia files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Not designed for this</a:t>
            </a:r>
          </a:p>
          <a:p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nefficient</a:t>
            </a:r>
            <a:r>
              <a:rPr lang="en-IE" dirty="0">
                <a:solidFill>
                  <a:schemeClr val="tx2"/>
                </a:solidFill>
              </a:rPr>
              <a:t> </a:t>
            </a:r>
            <a:r>
              <a:rPr lang="en-IE" dirty="0" smtClean="0">
                <a:solidFill>
                  <a:schemeClr val="tx2"/>
                </a:solidFill>
              </a:rPr>
              <a:t>as wont do incremental diffs for binary files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other tools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git-annex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perforce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commercial </a:t>
            </a:r>
            <a:r>
              <a:rPr lang="en-IE" dirty="0" smtClean="0">
                <a:solidFill>
                  <a:schemeClr val="tx2"/>
                </a:solidFill>
              </a:rPr>
              <a:t>products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More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4690"/>
              </p:ext>
            </p:extLst>
          </p:nvPr>
        </p:nvGraphicFramePr>
        <p:xfrm>
          <a:off x="1013097" y="1416352"/>
          <a:ext cx="8128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Clone a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clone</a:t>
                      </a:r>
                      <a:r>
                        <a:rPr lang="en-IE" baseline="0" dirty="0" smtClean="0"/>
                        <a:t> 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log –graph</a:t>
                      </a:r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shortlog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show &lt;</a:t>
                      </a:r>
                      <a:r>
                        <a:rPr lang="en-IE" dirty="0" err="1" smtClean="0"/>
                        <a:t>sha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</a:t>
                      </a:r>
                      <a:r>
                        <a:rPr lang="en-IE" baseline="0" dirty="0" smtClean="0"/>
                        <a:t> remote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</a:t>
                      </a:r>
                    </a:p>
                    <a:p>
                      <a:r>
                        <a:rPr lang="en-IE" dirty="0" smtClean="0"/>
                        <a:t>git remote -v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 add origin </a:t>
                      </a:r>
                      <a:r>
                        <a:rPr lang="en-IE" baseline="0" dirty="0" smtClean="0"/>
                        <a:t>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Push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push</a:t>
                      </a:r>
                    </a:p>
                    <a:p>
                      <a:r>
                        <a:rPr lang="en-IE" dirty="0" smtClean="0"/>
                        <a:t>git push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Pull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pull</a:t>
                      </a:r>
                    </a:p>
                    <a:p>
                      <a:r>
                        <a:rPr lang="en-IE" dirty="0" smtClean="0"/>
                        <a:t>git pull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List branches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branch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</a:t>
                      </a:r>
                      <a:r>
                        <a:rPr lang="en-IE" baseline="0" dirty="0" smtClean="0"/>
                        <a:t> b</a:t>
                      </a:r>
                      <a:r>
                        <a:rPr lang="en-IE" dirty="0" smtClean="0"/>
                        <a:t>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-b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Switch to branch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Git repository hosting service – not just </a:t>
            </a:r>
            <a:r>
              <a:rPr lang="en-IE" dirty="0" smtClean="0">
                <a:solidFill>
                  <a:schemeClr val="tx2"/>
                </a:solidFill>
              </a:rPr>
              <a:t>software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Largest </a:t>
            </a:r>
            <a:r>
              <a:rPr lang="en-IE" dirty="0">
                <a:solidFill>
                  <a:schemeClr val="tx2"/>
                </a:solidFill>
              </a:rPr>
              <a:t>code host on the planet with over </a:t>
            </a:r>
            <a:r>
              <a:rPr lang="en-IE" b="1" dirty="0">
                <a:solidFill>
                  <a:schemeClr val="tx2"/>
                </a:solidFill>
              </a:rPr>
              <a:t>12.6 million</a:t>
            </a:r>
            <a:r>
              <a:rPr lang="en-IE" dirty="0">
                <a:solidFill>
                  <a:schemeClr val="tx2"/>
                </a:solidFill>
              </a:rPr>
              <a:t>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Free accounts for public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Paid plans for private </a:t>
            </a:r>
            <a:r>
              <a:rPr lang="en-IE" dirty="0" smtClean="0">
                <a:solidFill>
                  <a:schemeClr val="tx2"/>
                </a:solidFill>
              </a:rPr>
              <a:t>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Provides </a:t>
            </a:r>
            <a:r>
              <a:rPr lang="en-IE" dirty="0">
                <a:solidFill>
                  <a:schemeClr val="tx2"/>
                </a:solidFill>
              </a:rPr>
              <a:t>access control and several collaboration </a:t>
            </a:r>
            <a:r>
              <a:rPr lang="en-IE" dirty="0" smtClean="0">
                <a:solidFill>
                  <a:schemeClr val="tx2"/>
                </a:solidFill>
              </a:rPr>
              <a:t>features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“</a:t>
            </a:r>
            <a:r>
              <a:rPr lang="en-IE" dirty="0">
                <a:solidFill>
                  <a:schemeClr val="tx2"/>
                </a:solidFill>
              </a:rPr>
              <a:t>forking</a:t>
            </a:r>
            <a:r>
              <a:rPr lang="en-IE" dirty="0" smtClean="0">
                <a:solidFill>
                  <a:schemeClr val="tx2"/>
                </a:solidFill>
              </a:rPr>
              <a:t>” functionality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>
                <a:solidFill>
                  <a:schemeClr val="tx2"/>
                </a:solidFill>
              </a:rPr>
              <a:t>Linus Torvalds on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pPr marL="0" indent="0">
              <a:buNone/>
            </a:pPr>
            <a:r>
              <a:rPr lang="en-IE" dirty="0" smtClean="0">
                <a:hlinkClick r:id="rId5"/>
              </a:rPr>
              <a:t>https</a:t>
            </a:r>
            <a:r>
              <a:rPr lang="en-IE" dirty="0">
                <a:hlinkClick r:id="rId5"/>
              </a:rPr>
              <a:t>://</a:t>
            </a:r>
            <a:r>
              <a:rPr lang="en-IE" dirty="0" smtClean="0">
                <a:hlinkClick r:id="rId5"/>
              </a:rPr>
              <a:t>www.youtube.com/watch?v=4XpnKHJAok8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50238"/>
            <a:ext cx="5157787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1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>
                <a:solidFill>
                  <a:schemeClr val="tx2"/>
                </a:solidFill>
              </a:rPr>
              <a:t>Working with Git locally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TFS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Multimedia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0238"/>
            <a:ext cx="5183188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2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Recap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Working with Git </a:t>
            </a:r>
            <a:r>
              <a:rPr lang="en-IE" dirty="0" smtClean="0">
                <a:solidFill>
                  <a:schemeClr val="tx2"/>
                </a:solidFill>
              </a:rPr>
              <a:t>remotely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for Windows</a:t>
            </a:r>
          </a:p>
          <a:p>
            <a:r>
              <a:rPr lang="en-IE" dirty="0">
                <a:solidFill>
                  <a:schemeClr val="tx2"/>
                </a:solidFill>
              </a:rPr>
              <a:t>Branching and </a:t>
            </a:r>
            <a:r>
              <a:rPr lang="en-IE" dirty="0" smtClean="0">
                <a:solidFill>
                  <a:schemeClr val="tx2"/>
                </a:solidFill>
              </a:rPr>
              <a:t>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internals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Resources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537758"/>
            <a:ext cx="8395063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just software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06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Centralized </a:t>
            </a:r>
            <a:r>
              <a:rPr lang="en-IE" b="1" dirty="0">
                <a:solidFill>
                  <a:schemeClr val="tx2"/>
                </a:solidFill>
              </a:rPr>
              <a:t>Versus Distributed 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Version </a:t>
            </a:r>
            <a:r>
              <a:rPr lang="en-IE" b="1" dirty="0">
                <a:solidFill>
                  <a:schemeClr val="tx2"/>
                </a:solidFill>
              </a:rPr>
              <a:t>Control Systems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998459"/>
            <a:ext cx="3826873" cy="300026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20" y="1690688"/>
            <a:ext cx="3415682" cy="3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</a:t>
            </a:r>
            <a:r>
              <a:rPr lang="en-IE" dirty="0" smtClean="0">
                <a:solidFill>
                  <a:schemeClr val="tx2"/>
                </a:solidFill>
              </a:rPr>
              <a:t>large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</a:t>
            </a:r>
            <a:r>
              <a:rPr lang="en-IE" dirty="0" smtClean="0">
                <a:solidFill>
                  <a:schemeClr val="tx2"/>
                </a:solidFill>
              </a:rPr>
              <a:t>Windows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p</a:t>
            </a:r>
            <a:r>
              <a:rPr lang="en-IE" dirty="0" smtClean="0">
                <a:solidFill>
                  <a:schemeClr val="tx2"/>
                </a:solidFill>
              </a:rPr>
              <a:t>osh-git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586</Words>
  <Application>Microsoft Office PowerPoint</Application>
  <PresentationFormat>Widescreen</PresentationFormat>
  <Paragraphs>184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Git and GitHub</vt:lpstr>
      <vt:lpstr>Agenda</vt:lpstr>
      <vt:lpstr>History of Version Control Systems</vt:lpstr>
      <vt:lpstr>Why Use Version Control?</vt:lpstr>
      <vt:lpstr>Distributed Version Control Systems  (DVCS for short) </vt:lpstr>
      <vt:lpstr>Centralized Versus Distributed  Version Control Systems </vt:lpstr>
      <vt:lpstr>Git </vt:lpstr>
      <vt:lpstr>Command Line or GUI?</vt:lpstr>
      <vt:lpstr>Installation On Windows</vt:lpstr>
      <vt:lpstr>Our First Repository</vt:lpstr>
      <vt:lpstr>Common Git Commands</vt:lpstr>
      <vt:lpstr>Git and Team Foundation Server (TFS) </vt:lpstr>
      <vt:lpstr>Git and multimedia files</vt:lpstr>
      <vt:lpstr>Working With Remote Repository</vt:lpstr>
      <vt:lpstr>More Git Commands</vt:lpstr>
      <vt:lpstr>Branching and Merging</vt:lpstr>
      <vt:lpstr>GitHub</vt:lpstr>
      <vt:lpstr>Git internals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75</cp:revision>
  <dcterms:created xsi:type="dcterms:W3CDTF">2014-05-01T20:26:22Z</dcterms:created>
  <dcterms:modified xsi:type="dcterms:W3CDTF">2014-05-07T20:56:40Z</dcterms:modified>
</cp:coreProperties>
</file>