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9" r:id="rId4"/>
    <p:sldId id="274" r:id="rId5"/>
    <p:sldId id="262" r:id="rId6"/>
    <p:sldId id="264" r:id="rId7"/>
    <p:sldId id="263" r:id="rId8"/>
    <p:sldId id="278" r:id="rId9"/>
    <p:sldId id="269" r:id="rId10"/>
    <p:sldId id="276" r:id="rId11"/>
    <p:sldId id="277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05/05/2014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4XpnKHJAok8" TargetMode="External"/><Relationship Id="rId4" Type="http://schemas.openxmlformats.org/officeDocument/2006/relationships/hyperlink" Target="http://gitread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smtClean="0">
                <a:solidFill>
                  <a:schemeClr val="tx2"/>
                </a:solidFill>
              </a:rPr>
              <a:t>Noel Mc Grath</a:t>
            </a:r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Git and </a:t>
            </a:r>
            <a:r>
              <a:rPr lang="en-IE" b="1" dirty="0" err="1">
                <a:solidFill>
                  <a:schemeClr val="tx2"/>
                </a:solidFill>
              </a:rPr>
              <a:t>G</a:t>
            </a:r>
            <a:r>
              <a:rPr lang="en-IE" b="1" dirty="0" err="1" smtClean="0">
                <a:solidFill>
                  <a:schemeClr val="tx2"/>
                </a:solidFill>
              </a:rPr>
              <a:t>itHub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Windows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TFS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TODO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>
                <a:solidFill>
                  <a:schemeClr val="tx2"/>
                </a:solidFill>
              </a:rPr>
              <a:t>Linus Torvalds on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pPr marL="0" indent="0">
              <a:buNone/>
            </a:pPr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</a:t>
            </a:r>
            <a:r>
              <a:rPr lang="en-IE" dirty="0" smtClean="0">
                <a:hlinkClick r:id="rId5"/>
              </a:rPr>
              <a:t>www.youtube.com/watch?v=4XpnKHJAok8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Agenda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Working with Git locally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Working with Git remotely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r>
              <a:rPr lang="en-IE" dirty="0" smtClean="0">
                <a:solidFill>
                  <a:schemeClr val="tx2"/>
                </a:solidFill>
              </a:rPr>
              <a:t> for Windows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40" y="1537757"/>
            <a:ext cx="8687860" cy="3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projects</a:t>
            </a: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very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	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  <a:endParaRPr lang="en-IE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279</Words>
  <Application>Microsoft Office PowerPoint</Application>
  <PresentationFormat>Widescreen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Git and GitHub</vt:lpstr>
      <vt:lpstr>Agenda</vt:lpstr>
      <vt:lpstr>History of Version Control Systems</vt:lpstr>
      <vt:lpstr>Why Use Version Control?</vt:lpstr>
      <vt:lpstr>Distributed Version Control Systems  (DVCS for short) </vt:lpstr>
      <vt:lpstr>Git </vt:lpstr>
      <vt:lpstr>Installation On Windows</vt:lpstr>
      <vt:lpstr>Our First Repository</vt:lpstr>
      <vt:lpstr>Working With Remote Repository</vt:lpstr>
      <vt:lpstr>Command Line or GUI?</vt:lpstr>
      <vt:lpstr>GitHub</vt:lpstr>
      <vt:lpstr>Git and TFS</vt:lpstr>
      <vt:lpstr>Branching and Merging</vt:lpstr>
      <vt:lpstr>Git internals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50</cp:revision>
  <dcterms:created xsi:type="dcterms:W3CDTF">2014-05-01T20:26:22Z</dcterms:created>
  <dcterms:modified xsi:type="dcterms:W3CDTF">2014-05-05T20:46:56Z</dcterms:modified>
</cp:coreProperties>
</file>