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17D73A5-89E2-4A51-B95C-58A876B3A54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Create a QR Code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Create a QR Code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Create a QR Code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366D03-148F-440D-9135-0202DD284C2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4F81C3-3CA6-4B1F-8140-C29D4CC2391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026326-F8B4-4C21-9C0A-4595A485975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9D982-BFFC-4175-AAC5-E7BFEF3D291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4935C-1D43-4C57-A164-F59A5B0D215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DAB9A4-AE4F-4C46-BDA0-02C2CB3D989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84A70-E238-457B-945F-13CFBB6282C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737E7-A333-43E9-9BF5-935E1F0CF4A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D6AAB80-6E65-4206-A676-6A39F20C8B8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BCD3BA-55AB-4BA1-93CF-B0CA70C09BB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6B0816-1BEB-4116-A0F3-45AF76C24EB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11417-30BC-44EB-8194-9B4B5F5A6AE4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B5E42D-243C-49DE-88E6-E9E84955BFD8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3E5D5A-33C6-44FE-9D6E-5CDF1D507F7B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F8666E-6B84-4791-AD00-232D3962252C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E4634-BACB-4E43-BE39-6B33A210974A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338344-459B-403A-98C1-3C912E870411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E9A15D-D2D8-491F-B304-49717215F4DA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2C3191-8BF6-48F6-A00E-9AE95054906F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5C54CF-9248-424F-AE3A-8D8E08745D48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6E50C4-A240-4A0A-AF22-9637A2E0D700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90726F-BC96-46F9-B05E-FF0B7EAFBB93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bazzite.gg" TargetMode="External"/><Relationship Id="rId2" Type="http://schemas.openxmlformats.org/officeDocument/2006/relationships/hyperlink" Target="https://universal-blue.org" TargetMode="External"/><Relationship Id="rId3" Type="http://schemas.openxmlformats.org/officeDocument/2006/relationships/hyperlink" Target="https://discord.gg/HbUWTNcm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linktr.ee/noelmille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noelmiller/bazzite_presentation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bazzite.gg/" TargetMode="External"/><Relationship Id="rId2" Type="http://schemas.openxmlformats.org/officeDocument/2006/relationships/hyperlink" Target="https://fedoraproject.org/atomic-desktops/" TargetMode="External"/><Relationship Id="rId3" Type="http://schemas.openxmlformats.org/officeDocument/2006/relationships/hyperlink" Target="https://universal-blue.org/" TargetMode="External"/><Relationship Id="rId4" Type="http://schemas.openxmlformats.org/officeDocument/2006/relationships/hyperlink" Target="https://bazzite.gg/" TargetMode="External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311760" y="36910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1666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lt2"/>
                </a:solidFill>
                <a:latin typeface="Arial"/>
                <a:ea typeface="Arial"/>
              </a:rPr>
              <a:t>Presented by</a:t>
            </a:r>
            <a:br>
              <a:rPr sz="2800"/>
            </a:br>
            <a:r>
              <a:rPr b="0" lang="en" sz="2800" spc="-1" strike="noStrike">
                <a:solidFill>
                  <a:schemeClr val="lt2"/>
                </a:solidFill>
                <a:latin typeface="Arial"/>
                <a:ea typeface="Arial"/>
              </a:rPr>
              <a:t>Noel Miller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Google Shape;55;p13" descr=""/>
          <p:cNvPicPr/>
          <p:nvPr/>
        </p:nvPicPr>
        <p:blipFill>
          <a:blip r:embed="rId1"/>
          <a:stretch/>
        </p:blipFill>
        <p:spPr>
          <a:xfrm>
            <a:off x="1271880" y="873000"/>
            <a:ext cx="6599160" cy="26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Join the Community!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71708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Bazzite: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https://bazzite.gg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Universal Blue: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https://universal-blue.org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Discord: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https://discord.gg/HbUWTNcm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5373000" y="801000"/>
            <a:ext cx="2856240" cy="285624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77160" y="570600"/>
            <a:ext cx="42598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Where can you find me?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966400" y="1342800"/>
            <a:ext cx="2856240" cy="285624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2971800" y="4392000"/>
            <a:ext cx="2694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hlinkClick r:id="rId2"/>
              </a:rPr>
              <a:t>https://linktr.ee/noelmiller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49400" y="570600"/>
            <a:ext cx="559404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Grab a Copy of this Presentation!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1828800" y="4343400"/>
            <a:ext cx="5486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hlinkClick r:id="rId1"/>
              </a:rPr>
              <a:t>https://github.com/noelmiller/bazzite_presentation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858400" y="125820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About 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2024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Noel Miller!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Been gaming for a while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Project Manager and Core Contributor at Universal Blue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Work at Red Hat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Use Bazzite as my primary OS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Love spending time with my family (and pets)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Big Metal Head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Google Shape;62;p14" descr=""/>
          <p:cNvPicPr/>
          <p:nvPr/>
        </p:nvPicPr>
        <p:blipFill>
          <a:blip r:embed="rId1"/>
          <a:stretch/>
        </p:blipFill>
        <p:spPr>
          <a:xfrm>
            <a:off x="5512320" y="715320"/>
            <a:ext cx="2864880" cy="38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State of PC, Console, and Handheld Gaming</a:t>
            </a:r>
            <a:endParaRPr b="0" lang="en-US" sz="3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1015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Everything is a PC now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Consoles are great, purpose built experiences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Nintendo Switch and Steam Deck changed everything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Good PCs have become more affordable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Steam and Proton has made gaming on Linux possible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Google Shape;69;p15" descr=""/>
          <p:cNvPicPr/>
          <p:nvPr/>
        </p:nvPicPr>
        <p:blipFill>
          <a:blip r:embed="rId1"/>
          <a:stretch/>
        </p:blipFill>
        <p:spPr>
          <a:xfrm>
            <a:off x="5814360" y="1119600"/>
            <a:ext cx="2030760" cy="203076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70;p15" descr=""/>
          <p:cNvPicPr/>
          <p:nvPr/>
        </p:nvPicPr>
        <p:blipFill>
          <a:blip r:embed="rId2"/>
          <a:stretch/>
        </p:blipFill>
        <p:spPr>
          <a:xfrm>
            <a:off x="7254000" y="2465280"/>
            <a:ext cx="1686960" cy="168696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71;p15" descr=""/>
          <p:cNvPicPr/>
          <p:nvPr/>
        </p:nvPicPr>
        <p:blipFill>
          <a:blip r:embed="rId3"/>
          <a:stretch/>
        </p:blipFill>
        <p:spPr>
          <a:xfrm>
            <a:off x="5555520" y="2936880"/>
            <a:ext cx="1784160" cy="178416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What is </a:t>
            </a:r>
            <a:r>
              <a:rPr b="0" lang="en" sz="3020" spc="-1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1"/>
              </a:rPr>
              <a:t>Bazzite</a:t>
            </a: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? </a:t>
            </a:r>
            <a:endParaRPr b="0" lang="en-US" sz="3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50188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Built on </a:t>
            </a:r>
            <a:r>
              <a:rPr b="0" lang="en" sz="19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Fedora Atomic</a:t>
            </a: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 and </a:t>
            </a:r>
            <a:r>
              <a:rPr b="0" lang="en" sz="19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Universal Blue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Excellent gaming experience on your desktop, laptop, and handheld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Familiar experience to a gaming console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First class support for gaming using Steam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Google Shape;78;p16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6079320" y="1337400"/>
            <a:ext cx="2227320" cy="22273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Bazzite Features</a:t>
            </a:r>
            <a:endParaRPr b="0" lang="en-US" sz="3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820840" cy="35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Automated updates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Easy Rollback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Driver Support Built-in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Game Controllers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GPU Drivers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Desktop Environment Options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Gnome (MacOS-like)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KDE (Windows-like)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Steam is preinstalled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Google Shape;85;p17" descr=""/>
          <p:cNvPicPr/>
          <p:nvPr/>
        </p:nvPicPr>
        <p:blipFill>
          <a:blip r:embed="rId1"/>
          <a:stretch/>
        </p:blipFill>
        <p:spPr>
          <a:xfrm>
            <a:off x="6079320" y="1337400"/>
            <a:ext cx="2227320" cy="22273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20" spc="-1" strike="noStrike">
                <a:solidFill>
                  <a:schemeClr val="dk1"/>
                </a:solidFill>
                <a:latin typeface="Arial"/>
                <a:ea typeface="Arial"/>
              </a:rPr>
              <a:t>Bazzite vs Windows</a:t>
            </a:r>
            <a:endParaRPr b="0" lang="en-US" sz="28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73960" y="2210400"/>
            <a:ext cx="425952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Community Owned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Completely free to use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Smaller on disk install size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Easy Rollback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Drivers are built-in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Optimized for all device types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Desktop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Laptop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Handheld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" name="Google Shape;92;p18" descr=""/>
          <p:cNvPicPr/>
          <p:nvPr/>
        </p:nvPicPr>
        <p:blipFill>
          <a:blip r:embed="rId1"/>
          <a:stretch/>
        </p:blipFill>
        <p:spPr>
          <a:xfrm>
            <a:off x="6485760" y="1186920"/>
            <a:ext cx="899280" cy="89928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93;p18" descr=""/>
          <p:cNvPicPr/>
          <p:nvPr/>
        </p:nvPicPr>
        <p:blipFill>
          <a:blip r:embed="rId2"/>
          <a:stretch/>
        </p:blipFill>
        <p:spPr>
          <a:xfrm>
            <a:off x="1325880" y="1186920"/>
            <a:ext cx="1006200" cy="10062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805640" y="2210400"/>
            <a:ext cx="425952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Owned by a large corporation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Requires you to pay for a license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Larger on disk size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Difficult to rollback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Requires you to install drivers for best experience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Only optimized for desktops and laptops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LIVE DEMO TIME!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Questions?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LibreOffice/24.2.2.2$Linux_X86_64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2024-04-19T20:18:11Z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