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1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CED95F3-0260-4E10-ACD2-2590833CB1C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Create a QR Code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Create a QR Code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E5113E-1CDE-448B-8AAA-4A843DBC5E5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E179AF6-784B-4B1F-9602-E57F06BA12E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000B2D-76F9-4B57-8569-8DBE29C3C1F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00D255-A55D-4AAC-BED3-DB01868C555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DE372-B5B5-454E-A87F-F026ECC6B59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D0DC2D-8323-4C0B-8C7D-6FD599B2A99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57DD3F-43C6-402F-BBC9-6DCF7939C79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DC977F-6442-43A7-912F-019B908731D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0ABEDE9-6472-431A-AD34-59E0579E995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AA0A23-04C9-4465-9203-CE1363B475C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D879E5-B373-4B20-9B43-B4944F4005F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FAC62B-1792-43E7-B0A9-03DAA47EEE2F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6B6C1A-D744-4F08-8260-B5DA6B1FE5F0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7B198E-6F4F-4E4E-9A59-7D31C2EDB22A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52319F-B8B2-4EE1-A740-8A63B150AB1C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366246-7FE4-434D-BD1C-C1E466EAA50A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311ACE-3C31-47B3-B22B-37F70393C240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1C6A96-FA0C-484E-B2AA-31D0015E6263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BF8E15-8E86-4D1E-9672-2FC22EB49E6F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3401E2-95A6-455E-A31A-FD529C39DBDF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1B6DDB-C8B5-4787-AFBE-CCFCE0280BEC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4B53C9-30FF-41FF-BF5C-802670A39260}" type="slidenum">
              <a:rPr b="0" lang="en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linktr.ee/noelmille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bazzite.gg/" TargetMode="External"/><Relationship Id="rId2" Type="http://schemas.openxmlformats.org/officeDocument/2006/relationships/hyperlink" Target="https://fedoraproject.org/atomic-desktops/" TargetMode="External"/><Relationship Id="rId3" Type="http://schemas.openxmlformats.org/officeDocument/2006/relationships/hyperlink" Target="https://universal-blue.org/" TargetMode="External"/><Relationship Id="rId4" Type="http://schemas.openxmlformats.org/officeDocument/2006/relationships/hyperlink" Target="https://bazzite.gg/" TargetMode="Externa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bazzite.gg" TargetMode="External"/><Relationship Id="rId2" Type="http://schemas.openxmlformats.org/officeDocument/2006/relationships/hyperlink" Target="https://universal-blue.org" TargetMode="External"/><Relationship Id="rId3" Type="http://schemas.openxmlformats.org/officeDocument/2006/relationships/hyperlink" Target="https://discord.gg/HbUWTNcm" TargetMode="External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311760" y="36910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176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chemeClr val="lt2"/>
                </a:solidFill>
                <a:latin typeface="Arial"/>
                <a:ea typeface="Arial"/>
              </a:rPr>
              <a:t>Presented by</a:t>
            </a:r>
            <a:br>
              <a:rPr sz="2800"/>
            </a:br>
            <a:r>
              <a:rPr b="0" lang="en" sz="2800" spc="-1" strike="noStrike">
                <a:solidFill>
                  <a:schemeClr val="lt2"/>
                </a:solidFill>
                <a:latin typeface="Arial"/>
                <a:ea typeface="Arial"/>
              </a:rPr>
              <a:t>Noel Miller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5" name="Google Shape;55;p13" descr=""/>
          <p:cNvPicPr/>
          <p:nvPr/>
        </p:nvPicPr>
        <p:blipFill>
          <a:blip r:embed="rId1"/>
          <a:stretch/>
        </p:blipFill>
        <p:spPr>
          <a:xfrm>
            <a:off x="1271880" y="873000"/>
            <a:ext cx="6599520" cy="264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77160" y="570600"/>
            <a:ext cx="42602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Where can you find me?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966400" y="1342800"/>
            <a:ext cx="2856600" cy="285660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2971800" y="4392000"/>
            <a:ext cx="26953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  <a:hlinkClick r:id="rId2"/>
              </a:rPr>
              <a:t>https://linktr.ee/noelmiller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About 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620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Noel Miller!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Been gaming for a while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Project Manager and Core Contributor at Universal Blue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Work at Red Hat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Use Bazzite as my primary 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Love spending time with my family (and pets)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Big Metal Head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oogle Shape;62;p14" descr=""/>
          <p:cNvPicPr/>
          <p:nvPr/>
        </p:nvPicPr>
        <p:blipFill>
          <a:blip r:embed="rId1"/>
          <a:stretch/>
        </p:blipFill>
        <p:spPr>
          <a:xfrm>
            <a:off x="5512320" y="715320"/>
            <a:ext cx="286524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20" spc="-1" strike="noStrike">
                <a:solidFill>
                  <a:schemeClr val="dk1"/>
                </a:solidFill>
                <a:latin typeface="Arial"/>
                <a:ea typeface="Arial"/>
              </a:rPr>
              <a:t>State of PC, Console, and Handheld Gaming</a:t>
            </a:r>
            <a:endParaRPr b="0" lang="en-U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1019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Everything is a PC now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Consoles are great, purpose built experiences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Nintendo Switch and Steam Deck changed everything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Good PCs have become more affordable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Steam and Proton has made gaming on Linux possible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Google Shape;69;p15" descr=""/>
          <p:cNvPicPr/>
          <p:nvPr/>
        </p:nvPicPr>
        <p:blipFill>
          <a:blip r:embed="rId1"/>
          <a:stretch/>
        </p:blipFill>
        <p:spPr>
          <a:xfrm>
            <a:off x="5814360" y="1119600"/>
            <a:ext cx="2031120" cy="203112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70;p15" descr=""/>
          <p:cNvPicPr/>
          <p:nvPr/>
        </p:nvPicPr>
        <p:blipFill>
          <a:blip r:embed="rId2"/>
          <a:stretch/>
        </p:blipFill>
        <p:spPr>
          <a:xfrm>
            <a:off x="7254000" y="2465280"/>
            <a:ext cx="1687320" cy="168732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71;p15" descr=""/>
          <p:cNvPicPr/>
          <p:nvPr/>
        </p:nvPicPr>
        <p:blipFill>
          <a:blip r:embed="rId3"/>
          <a:stretch/>
        </p:blipFill>
        <p:spPr>
          <a:xfrm>
            <a:off x="5555520" y="2936880"/>
            <a:ext cx="1784520" cy="178452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20" spc="-1" strike="noStrike">
                <a:solidFill>
                  <a:schemeClr val="dk1"/>
                </a:solidFill>
                <a:latin typeface="Arial"/>
                <a:ea typeface="Arial"/>
              </a:rPr>
              <a:t>What is </a:t>
            </a:r>
            <a:r>
              <a:rPr b="0" lang="en" sz="3020" spc="-1" strike="noStrike">
                <a:solidFill>
                  <a:schemeClr val="dk1"/>
                </a:solidFill>
                <a:latin typeface="Arial"/>
                <a:ea typeface="Arial"/>
                <a:hlinkClick r:id="rId1"/>
              </a:rPr>
              <a:t>Bazzite</a:t>
            </a:r>
            <a:r>
              <a:rPr b="0" lang="en" sz="3020" spc="-1" strike="noStrike">
                <a:solidFill>
                  <a:schemeClr val="dk1"/>
                </a:solidFill>
                <a:latin typeface="Arial"/>
                <a:ea typeface="Arial"/>
              </a:rPr>
              <a:t>? </a:t>
            </a:r>
            <a:endParaRPr b="0" lang="en-U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5022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Built on </a:t>
            </a:r>
            <a:r>
              <a:rPr b="0" lang="en" sz="19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Fedora Atomic</a:t>
            </a: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 and </a:t>
            </a:r>
            <a:r>
              <a:rPr b="0" lang="en" sz="19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Universal Blue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Excellent gaming experience on your desktop, laptop, and handheld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Familiar experience to a gaming console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First class support for gaming using Steam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78;p16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6079320" y="1337400"/>
            <a:ext cx="2227680" cy="222768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20" spc="-1" strike="noStrike">
                <a:solidFill>
                  <a:schemeClr val="dk1"/>
                </a:solidFill>
                <a:latin typeface="Arial"/>
                <a:ea typeface="Arial"/>
              </a:rPr>
              <a:t>Bazzite Features</a:t>
            </a:r>
            <a:endParaRPr b="0" lang="en-U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5821200" cy="355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Automated updates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Easy Rollback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Driver Support Built-in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Game Controllers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GPU Drivers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Desktop Environment Options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Gnome (MacOS-like)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KDE (Windows-like)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900" spc="-1" strike="noStrike">
                <a:solidFill>
                  <a:schemeClr val="lt2"/>
                </a:solidFill>
                <a:latin typeface="Arial"/>
                <a:ea typeface="Arial"/>
              </a:rPr>
              <a:t>Steam is preinstalled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Google Shape;85;p17" descr=""/>
          <p:cNvPicPr/>
          <p:nvPr/>
        </p:nvPicPr>
        <p:blipFill>
          <a:blip r:embed="rId1"/>
          <a:stretch/>
        </p:blipFill>
        <p:spPr>
          <a:xfrm>
            <a:off x="6079320" y="1337400"/>
            <a:ext cx="2227680" cy="222768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20" spc="-1" strike="noStrike">
                <a:solidFill>
                  <a:schemeClr val="dk1"/>
                </a:solidFill>
                <a:latin typeface="Arial"/>
                <a:ea typeface="Arial"/>
              </a:rPr>
              <a:t>Bazzite vs Windows</a:t>
            </a:r>
            <a:endParaRPr b="0" lang="en-US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73960" y="2210400"/>
            <a:ext cx="425988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Community Owned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Completely free to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Smaller on disk install size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Easy Rollback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Drivers are built-in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Optimized for all device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Desktop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Laptop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400" spc="-1" strike="noStrike">
                <a:solidFill>
                  <a:schemeClr val="lt2"/>
                </a:solidFill>
                <a:latin typeface="Arial"/>
                <a:ea typeface="Arial"/>
              </a:rPr>
              <a:t>Handheld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2;p18" descr=""/>
          <p:cNvPicPr/>
          <p:nvPr/>
        </p:nvPicPr>
        <p:blipFill>
          <a:blip r:embed="rId1"/>
          <a:stretch/>
        </p:blipFill>
        <p:spPr>
          <a:xfrm>
            <a:off x="6485760" y="1186920"/>
            <a:ext cx="899640" cy="89964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93;p18" descr=""/>
          <p:cNvPicPr/>
          <p:nvPr/>
        </p:nvPicPr>
        <p:blipFill>
          <a:blip r:embed="rId2"/>
          <a:stretch/>
        </p:blipFill>
        <p:spPr>
          <a:xfrm>
            <a:off x="1325880" y="1186920"/>
            <a:ext cx="1006560" cy="100656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805640" y="2210400"/>
            <a:ext cx="425988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Owned by a large corporation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Requires you to pay for a license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Larger on disk size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Difficult to rollback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Requires you to install drivers for best experience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Only optimized for desktops and laptops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10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LIVE DEMO TIME!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Join the Community!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7174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Bazzite: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https://bazzite.gg</a:t>
            </a: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Universal Blue: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https://universal-blue.org</a:t>
            </a: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Discord: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https://discord.gg/HbUWTNcm</a:t>
            </a:r>
            <a:r>
              <a:rPr b="0" lang="en" sz="1800" spc="-1" strike="noStrike">
                <a:solidFill>
                  <a:schemeClr val="lt2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4"/>
          <a:stretch/>
        </p:blipFill>
        <p:spPr>
          <a:xfrm>
            <a:off x="5373000" y="801000"/>
            <a:ext cx="2856600" cy="2856600"/>
          </a:xfrm>
          <a:prstGeom prst="rect">
            <a:avLst/>
          </a:prstGeom>
          <a:ln w="0">
            <a:noFill/>
          </a:ln>
        </p:spPr>
      </p:pic>
    </p:spTree>
  </p:cSld>
  <p:transition spd="med">
    <p:fade thruBlk="true"/>
  </p:transition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LibreOffice/24.2.2.2$Linux_X86_64 LibreOffice_project/d56cc158d8a96260b836f100ef4b4ef25d6f1a01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2024-04-19T19:56:26Z</dcterms:modified>
  <cp:revision>3</cp:revision>
  <dc:subject/>
  <dc:title/>
</cp:coreProperties>
</file>