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guides.org/scrum-guide.html" TargetMode="External"/><Relationship Id="rId2" Type="http://schemas.openxmlformats.org/officeDocument/2006/relationships/hyperlink" Target="https://stateofagi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80144622_Scrum_in_software_engineering_courses_An_outline_of_the_literature" TargetMode="External"/><Relationship Id="rId4" Type="http://schemas.openxmlformats.org/officeDocument/2006/relationships/hyperlink" Target="https://www.pmi.org/learning/library/pulse-of-the-profession-2021-133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F466E918-671B-7EB6-B675-44B422A6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15" b="382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C1BBD-C27F-C92E-4E69-592CD8753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67DBD-DAB7-3E22-3CA4-E06303AB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Noel Joseph Canlas</a:t>
            </a:r>
          </a:p>
        </p:txBody>
      </p:sp>
    </p:spTree>
    <p:extLst>
      <p:ext uri="{BB962C8B-B14F-4D97-AF65-F5344CB8AC3E}">
        <p14:creationId xmlns:p14="http://schemas.microsoft.com/office/powerpoint/2010/main" val="20566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4E7-E066-1F7F-B511-84A0E8C9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Roles in a Scrum-Agile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CCF2-40A9-1629-66A4-E9FFBF18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Facilitates events and removes obstacles to team progress. According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Scrum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2020), the Scrum Master ensures adherence to Scrum principles and promotes team self-management.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Represents stakeholder interests, prioritizes the backlog, and refines user stories. The role ensures value delivery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Builds functionality and collaborates daily to achieve the sprint goal. Developers in our project implemented the client’s travel features.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quality and reports bugs. This aligns with Mahnič (2021), who emphasizes early testing in Agile as a way to reduce defects.</a:t>
            </a:r>
          </a:p>
        </p:txBody>
      </p:sp>
    </p:spTree>
    <p:extLst>
      <p:ext uri="{BB962C8B-B14F-4D97-AF65-F5344CB8AC3E}">
        <p14:creationId xmlns:p14="http://schemas.microsoft.com/office/powerpoint/2010/main" val="18150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941A-676A-9DC4-6D1B-ECBF1798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Phases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5B57-3E29-CDCE-3C18-BFDC0553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Ongoing collaboration with stakeholders allows Agile to adapt to changes (PMI, 2021).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Iterative cycles promote flexibility and user feedback.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Integrated into each sprint. Testing is continuous and collaborative (Mahnič, 2021).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Maintenance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Features are delivered in small increments, improving reliability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Digital.ai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2023).</a:t>
            </a:r>
          </a:p>
        </p:txBody>
      </p:sp>
    </p:spTree>
    <p:extLst>
      <p:ext uri="{BB962C8B-B14F-4D97-AF65-F5344CB8AC3E}">
        <p14:creationId xmlns:p14="http://schemas.microsoft.com/office/powerpoint/2010/main" val="138890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A094-21F0-F296-C3CF-01443F14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vs. Agile: How Our Project Might Have Changed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1CAB-EFA3-3278-AE93-74FED4A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 linear, phase-based approach—requirements, then design, then development, and so 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used Waterfall for SNHU Travel, the client’s change to “wellness destinations” late in the process would have required significant rework and likely delayed delivery.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Agile, on the other hand, enabled us to adjust quickly within a sprint, which is consistent with findings in PMI’s (2021) report on adaptability in high-performing teams.</a:t>
            </a:r>
          </a:p>
        </p:txBody>
      </p:sp>
    </p:spTree>
    <p:extLst>
      <p:ext uri="{BB962C8B-B14F-4D97-AF65-F5344CB8AC3E}">
        <p14:creationId xmlns:p14="http://schemas.microsoft.com/office/powerpoint/2010/main" val="179244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A115-02C9-F7D4-E278-4484F95B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307A-25DF-9E28-CBEA-C354DCDF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Pros: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Structured, predictable, suited for fixed-scope projects.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Adaptive, faster delivery, ongoing collaboration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Digital.ai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SNHU Travel Project Fit: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was the better choice. The shift to wellness destinations was managed seamlessly within Scrum events.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team's ability to respond quickly reflects findings from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Agile Report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Digital.ai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2023), which highlights flexibility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benefit.</a:t>
            </a:r>
          </a:p>
        </p:txBody>
      </p:sp>
    </p:spTree>
    <p:extLst>
      <p:ext uri="{BB962C8B-B14F-4D97-AF65-F5344CB8AC3E}">
        <p14:creationId xmlns:p14="http://schemas.microsoft.com/office/powerpoint/2010/main" val="252937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1F34-FAC4-CE74-61FF-A10316E6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749808"/>
            <a:ext cx="11155680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Digital.ai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(2023).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17th State of Agile Report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https://stateofagile.com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(2020).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Scrum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https://scrumguides.org/scrum-guide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Institute. (2021).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of the Profession: Beyond Agility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https://www.pmi.org/learning/library/pulse-of-the-profession-2021-13356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Mahnič, V. (2021).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in software engineering courses: An outline of the literature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IEEE Global Engineering Education Conference (EDUCON)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955–960). IEEE.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https://www.researchgate.net/publication/280144622_Scrum_in_software_engineering_courses_An_outline_of_the_literature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955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515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Bierstadt</vt:lpstr>
      <vt:lpstr>Times New Roman</vt:lpstr>
      <vt:lpstr>GestaltVTI</vt:lpstr>
      <vt:lpstr>Agile Presentation</vt:lpstr>
      <vt:lpstr>Key Roles in a Scrum-Agile Team</vt:lpstr>
      <vt:lpstr>SDLC Phases in Agile</vt:lpstr>
      <vt:lpstr>Waterfall vs. Agile: How Our Project Might Have Changed</vt:lpstr>
      <vt:lpstr>Choosing Between Waterfall and Agile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Canlas, Noel Joseph</dc:creator>
  <cp:lastModifiedBy>Canlas, Noel Joseph</cp:lastModifiedBy>
  <cp:revision>4</cp:revision>
  <dcterms:created xsi:type="dcterms:W3CDTF">2025-06-22T05:11:28Z</dcterms:created>
  <dcterms:modified xsi:type="dcterms:W3CDTF">2025-06-22T05:31:31Z</dcterms:modified>
</cp:coreProperties>
</file>