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13/11/2024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503852" y="2429391"/>
            <a:ext cx="10852405" cy="1909044"/>
          </a:xfrm>
        </p:spPr>
        <p:txBody>
          <a:bodyPr>
            <a:normAutofit fontScale="90000"/>
          </a:bodyPr>
          <a:lstStyle/>
          <a:p>
            <a:pPr>
              <a:lnSpc>
                <a:spcPts val="5700"/>
              </a:lnSpc>
            </a:pPr>
            <a:r>
              <a:rPr lang="en-US" sz="4000" dirty="0" smtClean="0"/>
              <a:t>Is </a:t>
            </a:r>
            <a:r>
              <a:rPr lang="en-US" sz="4000" dirty="0" smtClean="0"/>
              <a:t>there a difference in the mean rating of apps between free and paid apps</a:t>
            </a:r>
            <a:r>
              <a:rPr lang="en-US" dirty="0"/>
              <a:t> </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a:t>
            </a:r>
            <a:r>
              <a:rPr lang="en-US" sz="2200" dirty="0" smtClean="0"/>
              <a:t>13/11/202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503852" y="1890000"/>
            <a:ext cx="11383348" cy="360000"/>
          </a:xfrm>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503852" y="274320"/>
            <a:ext cx="11541967" cy="1311884"/>
          </a:xfrm>
        </p:spPr>
        <p:txBody>
          <a:bodyPr/>
          <a:lstStyle/>
          <a:p>
            <a:pPr algn="just"/>
            <a:r>
              <a:rPr lang="en-GB" dirty="0"/>
              <a:t>7COM1079-2024  Student Group No: </a:t>
            </a:r>
            <a:r>
              <a:rPr lang="en-GB" dirty="0" smtClean="0"/>
              <a:t> A143A             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Sachin Cherian, </a:t>
            </a:r>
            <a:r>
              <a:rPr lang="en-GB" dirty="0" err="1" smtClean="0"/>
              <a:t>Anila</a:t>
            </a:r>
            <a:r>
              <a:rPr lang="en-GB" dirty="0" smtClean="0"/>
              <a:t> </a:t>
            </a:r>
            <a:r>
              <a:rPr lang="en-GB" dirty="0" err="1" smtClean="0"/>
              <a:t>Jalaja</a:t>
            </a:r>
            <a:r>
              <a:rPr lang="en-GB" dirty="0" smtClean="0"/>
              <a:t>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t>
            </a:r>
            <a:r>
              <a:rPr lang="en-GB" dirty="0"/>
              <a:t>A143A                   </a:t>
            </a:r>
            <a:r>
              <a:rPr lang="en-GB" dirty="0"/>
              <a:t>Names of Student Group </a:t>
            </a:r>
            <a:r>
              <a:rPr lang="en-GB" dirty="0"/>
              <a:t>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183505"/>
            <a:ext cx="10974945" cy="2699181"/>
          </a:xfrm>
        </p:spPr>
        <p:txBody>
          <a:bodyPr>
            <a:noAutofit/>
          </a:bodyPr>
          <a:lstStyle/>
          <a:p>
            <a:pPr>
              <a:lnSpc>
                <a:spcPct val="100000"/>
              </a:lnSpc>
            </a:pPr>
            <a:r>
              <a:rPr lang="en-US" sz="2400" b="0" dirty="0">
                <a:latin typeface="Calibri"/>
                <a:cs typeface="Calibri"/>
              </a:rPr>
              <a:t>This dataset is interesting to us </a:t>
            </a:r>
            <a:r>
              <a:rPr lang="en-US" sz="2400" b="0" dirty="0" smtClean="0">
                <a:latin typeface="Calibri"/>
                <a:cs typeface="Calibri"/>
              </a:rPr>
              <a:t>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smtClean="0">
                <a:latin typeface="Calibri"/>
                <a:cs typeface="Calibri"/>
              </a:rPr>
              <a:t>This  </a:t>
            </a:r>
            <a:r>
              <a:rPr lang="en-US" sz="2400" b="0" dirty="0">
                <a:latin typeface="Calibri"/>
                <a:cs typeface="Calibri"/>
              </a:rPr>
              <a:t>Independent variable datatype is </a:t>
            </a:r>
            <a:r>
              <a:rPr lang="en-US" sz="2400" b="0" dirty="0" smtClean="0">
                <a:latin typeface="Calibri"/>
                <a:cs typeface="Calibri"/>
              </a:rPr>
              <a:t>Nominal.</a:t>
            </a:r>
            <a:br>
              <a:rPr lang="en-US" sz="2400" b="0" dirty="0" smtClean="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a:t>
            </a:r>
            <a:r>
              <a:rPr lang="en-US" sz="2400" b="0" dirty="0" smtClean="0">
                <a:latin typeface="Calibri"/>
                <a:cs typeface="Calibri"/>
              </a:rPr>
              <a:t>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smtClean="0">
                <a:latin typeface="Calibri"/>
                <a:cs typeface="Calibri"/>
              </a:rPr>
              <a:t>This </a:t>
            </a:r>
            <a:r>
              <a:rPr lang="en-US" sz="2400" b="0" dirty="0">
                <a:latin typeface="Calibri"/>
                <a:cs typeface="Calibri"/>
              </a:rPr>
              <a:t>Dependent variable datatype is  </a:t>
            </a:r>
            <a:r>
              <a:rPr lang="en-US" sz="2400" b="0" dirty="0" smtClean="0">
                <a:latin typeface="Calibri"/>
                <a:cs typeface="Calibri"/>
              </a:rPr>
              <a:t>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t>
            </a:r>
            <a:r>
              <a:rPr lang="en-GB" dirty="0" smtClean="0"/>
              <a:t>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1959231"/>
            <a:ext cx="10991461" cy="616021"/>
          </a:xfrm>
        </p:spPr>
        <p:txBody>
          <a:bodyPr>
            <a:noAutofit/>
          </a:bodyPr>
          <a:lstStyle/>
          <a:p>
            <a:pPr>
              <a:lnSpc>
                <a:spcPct val="100000"/>
              </a:lnSpc>
            </a:pPr>
            <a:r>
              <a:rPr lang="en-US" sz="2600" dirty="0" smtClean="0"/>
              <a:t>Is </a:t>
            </a:r>
            <a:r>
              <a:rPr lang="en-US" sz="2600" dirty="0"/>
              <a:t>there a difference in the mean rating of apps between free and paid apps</a:t>
            </a:r>
            <a:r>
              <a:rPr lang="en-US" sz="2600" dirty="0" smtClean="0"/>
              <a:t>?</a:t>
            </a:r>
            <a:r>
              <a:rPr lang="en-GB" sz="26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6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600" dirty="0">
                <a:latin typeface="Calibri" panose="020F0502020204030204" pitchFamily="34" charset="0"/>
                <a:ea typeface="Calibri" panose="020F0502020204030204" pitchFamily="34" charset="0"/>
                <a:cs typeface="Times New Roman" panose="02020603050405020304" pitchFamily="18" charset="0"/>
              </a:rPr>
              <a:t/>
            </a:r>
            <a:br>
              <a:rPr lang="en-GB" sz="2600" dirty="0">
                <a:latin typeface="Calibri" panose="020F0502020204030204" pitchFamily="34" charset="0"/>
                <a:ea typeface="Calibri" panose="020F0502020204030204" pitchFamily="34" charset="0"/>
                <a:cs typeface="Times New Roman" panose="02020603050405020304" pitchFamily="18" charset="0"/>
              </a:rPr>
            </a:br>
            <a:endParaRPr lang="en-GB" sz="2600" dirty="0">
              <a:solidFill>
                <a:srgbClr val="FF0000"/>
              </a:solidFill>
            </a:endParaRPr>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3" y="2696555"/>
            <a:ext cx="10535974" cy="2678085"/>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There is no difference in the mean rating of apps between free and paid apps</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(H</a:t>
            </a:r>
            <a:r>
              <a:rPr lang="en-GB" sz="2400" b="0" baseline="-25000" dirty="0" smtClean="0">
                <a:cs typeface="Arial"/>
              </a:rPr>
              <a:t>1</a:t>
            </a:r>
            <a:r>
              <a:rPr lang="en-GB" sz="2400" b="0" dirty="0" smtClean="0">
                <a:cs typeface="Arial"/>
              </a:rPr>
              <a:t>): There is a difference in the mean rating of apps between free and paid apps</a:t>
            </a: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purl.org/dc/elements/1.1/"/>
    <ds:schemaRef ds:uri="http://purl.org/dc/dcmitype/"/>
    <ds:schemaRef ds:uri="4ad138b4-2b68-4b70-945d-07f8f18b1c9a"/>
    <ds:schemaRef ds:uri="http://schemas.microsoft.com/office/2006/metadata/properties"/>
    <ds:schemaRef ds:uri="3c474641-ec36-472f-b125-6b1b0910eaa4"/>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10837</TotalTime>
  <Words>522</Words>
  <Application>Microsoft Office PowerPoint</Application>
  <PresentationFormat>Widescreen</PresentationFormat>
  <Paragraphs>32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Herts Theme</vt:lpstr>
      <vt:lpstr>Is there a difference in the mean rating of apps between free and paid apps   Tutorial Presentation for Feedback                                                                                         Date :  13/11/202</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annu j n</cp:lastModifiedBy>
  <cp:revision>242</cp:revision>
  <dcterms:created xsi:type="dcterms:W3CDTF">2019-10-01T08:37:56Z</dcterms:created>
  <dcterms:modified xsi:type="dcterms:W3CDTF">2024-11-13T18:50:33Z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