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39" r:id="rId6"/>
    <p:sldId id="329" r:id="rId7"/>
    <p:sldId id="33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2" d="100"/>
          <a:sy n="82" d="100"/>
        </p:scale>
        <p:origin x="422" y="7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08/11/2024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503852" y="2425960"/>
            <a:ext cx="12055151" cy="2472611"/>
          </a:xfrm>
        </p:spPr>
        <p:txBody>
          <a:bodyPr>
            <a:normAutofit fontScale="90000"/>
          </a:bodyPr>
          <a:lstStyle/>
          <a:p>
            <a:pPr>
              <a:spcAft>
                <a:spcPts val="600"/>
              </a:spcAft>
            </a:pPr>
            <a:r>
              <a:rPr lang="en-US" sz="4000" dirty="0" smtClean="0"/>
              <a:t>Is there a difference in the mean rating of apps between free and paid apps</a:t>
            </a:r>
            <a:r>
              <a:rPr lang="en-US" dirty="0"/>
              <a:t> </a:t>
            </a:r>
            <a:r>
              <a:rPr lang="en-US" dirty="0" smtClean="0"/>
              <a:t>-</a:t>
            </a:r>
            <a:r>
              <a:rPr lang="en-US" dirty="0"/>
              <a:t/>
            </a:r>
            <a:br>
              <a:rPr lang="en-US" dirty="0"/>
            </a:br>
            <a:r>
              <a:rPr lang="en-US" sz="4000" dirty="0"/>
              <a:t>Tutorial Presentation for Feedback</a:t>
            </a:r>
            <a:br>
              <a:rPr lang="en-US" sz="4000" dirty="0"/>
            </a:br>
            <a:r>
              <a:rPr lang="en-US" sz="4000" dirty="0" smtClean="0"/>
              <a:t>                                                                                        </a:t>
            </a:r>
            <a:r>
              <a:rPr lang="en-US" sz="2200" dirty="0" smtClean="0"/>
              <a:t>Date:   </a:t>
            </a:r>
            <a:r>
              <a:rPr lang="en-US" sz="8000" dirty="0"/>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t>
            </a:r>
            <a:r>
              <a:rPr lang="en-US" sz="2000" dirty="0" smtClean="0"/>
              <a:t> A143A                                         Name </a:t>
            </a:r>
            <a:r>
              <a:rPr lang="en-US" sz="2000" dirty="0"/>
              <a:t>of Student Presenting</a:t>
            </a:r>
            <a:r>
              <a:rPr lang="en-US" sz="2000" dirty="0" smtClean="0"/>
              <a:t>: NOEL JOHN PAUL</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t>
            </a:r>
            <a:r>
              <a:rPr lang="en-GB" dirty="0" smtClean="0"/>
              <a:t> A143A                   </a:t>
            </a:r>
            <a:r>
              <a:rPr lang="en-GB" dirty="0"/>
              <a:t>Names of Student </a:t>
            </a:r>
            <a:r>
              <a:rPr lang="en-GB" dirty="0" smtClean="0"/>
              <a:t>Attendees: </a:t>
            </a:r>
            <a:r>
              <a:rPr lang="en-GB" dirty="0" err="1" smtClean="0"/>
              <a:t>Gopika</a:t>
            </a:r>
            <a:r>
              <a:rPr lang="en-GB" dirty="0" smtClean="0"/>
              <a:t> </a:t>
            </a:r>
            <a:r>
              <a:rPr lang="en-GB" dirty="0" err="1" smtClean="0"/>
              <a:t>Areeplackal</a:t>
            </a:r>
            <a:r>
              <a:rPr lang="en-GB" dirty="0" smtClean="0"/>
              <a:t> </a:t>
            </a:r>
            <a:r>
              <a:rPr lang="en-GB" dirty="0" err="1" smtClean="0"/>
              <a:t>Biju</a:t>
            </a:r>
            <a:r>
              <a:rPr lang="en-GB" dirty="0" smtClean="0"/>
              <a:t>, Noel John						     Paul, </a:t>
            </a:r>
            <a:r>
              <a:rPr lang="en-GB" dirty="0" err="1" smtClean="0"/>
              <a:t>Amal</a:t>
            </a:r>
            <a:r>
              <a:rPr lang="en-GB" dirty="0" smtClean="0"/>
              <a:t> </a:t>
            </a:r>
            <a:r>
              <a:rPr lang="en-GB" dirty="0" err="1" smtClean="0"/>
              <a:t>Saj</a:t>
            </a:r>
            <a:r>
              <a:rPr lang="en-GB" dirty="0" smtClean="0"/>
              <a:t> </a:t>
            </a:r>
            <a:r>
              <a:rPr lang="en-GB" dirty="0" err="1" smtClean="0"/>
              <a:t>Poothaalil</a:t>
            </a:r>
            <a:r>
              <a:rPr lang="en-GB" dirty="0" smtClean="0"/>
              <a:t>, Sachin </a:t>
            </a:r>
            <a:r>
              <a:rPr lang="en-GB" dirty="0" smtClean="0"/>
              <a:t>C</a:t>
            </a:r>
            <a:r>
              <a:rPr lang="en-GB" dirty="0" smtClean="0"/>
              <a:t>herian, </a:t>
            </a:r>
            <a:r>
              <a:rPr lang="en-GB" dirty="0" err="1" smtClean="0"/>
              <a:t>Anila</a:t>
            </a:r>
            <a:r>
              <a:rPr lang="en-GB" dirty="0" smtClean="0"/>
              <a:t> </a:t>
            </a:r>
            <a:r>
              <a:rPr lang="en-GB" dirty="0" err="1" smtClean="0"/>
              <a:t>Jalaja</a:t>
            </a:r>
            <a:r>
              <a:rPr lang="en-GB" dirty="0" smtClean="0"/>
              <a:t>  </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692743" y="1851217"/>
            <a:ext cx="9769418" cy="230832"/>
          </a:xfrm>
        </p:spPr>
        <p:txBody>
          <a:bodyPr/>
          <a:lstStyle/>
          <a:p>
            <a:endParaRPr lang="en-GB" dirty="0"/>
          </a:p>
          <a:p>
            <a:endParaRPr lang="en-GB" dirty="0" smtClean="0"/>
          </a:p>
          <a:p>
            <a:endParaRPr lang="en-GB" dirty="0"/>
          </a:p>
          <a:p>
            <a:endParaRPr lang="en-GB" dirty="0" smtClean="0"/>
          </a:p>
          <a:p>
            <a:r>
              <a:rPr lang="en-GB" dirty="0" smtClean="0"/>
              <a:t>Dependent Variable – Rating</a:t>
            </a:r>
          </a:p>
          <a:p>
            <a:r>
              <a:rPr lang="en-GB" dirty="0" smtClean="0"/>
              <a:t>Independent Variable – Type</a:t>
            </a:r>
            <a:endParaRPr lang="en-GB" dirty="0"/>
          </a:p>
          <a:p>
            <a:r>
              <a:rPr lang="en-GB" dirty="0" smtClean="0"/>
              <a:t>Total No: of rows – 10,841</a:t>
            </a:r>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43" y="1255990"/>
            <a:ext cx="10935477" cy="2317636"/>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DS333, GooglePlayStoreApps.csv)</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a:t>
            </a:r>
            <a:r>
              <a:rPr lang="en-US" sz="2400" b="0" dirty="0" smtClean="0">
                <a:latin typeface="Calibri"/>
                <a:cs typeface="Calibri"/>
              </a:rPr>
              <a:t>because it offers an opportunity to check how a user choose free app or paid app based on their quality and performance from their ratings.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smtClean="0">
                <a:solidFill>
                  <a:schemeClr val="accent2">
                    <a:lumMod val="75000"/>
                  </a:schemeClr>
                </a:solidFill>
                <a:latin typeface="Calibri"/>
                <a:cs typeface="Calibri"/>
              </a:rPr>
              <a:t>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smtClean="0">
                <a:latin typeface="Calibri"/>
                <a:cs typeface="Calibri"/>
              </a:rPr>
              <a:t>Type (free/paid)</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smtClean="0">
                <a:latin typeface="Calibri"/>
                <a:cs typeface="Calibri"/>
              </a:rPr>
              <a:t>This  </a:t>
            </a:r>
            <a:r>
              <a:rPr lang="en-US" sz="2400" b="0" dirty="0">
                <a:latin typeface="Calibri"/>
                <a:cs typeface="Calibri"/>
              </a:rPr>
              <a:t>Independent variable datatype is </a:t>
            </a:r>
            <a:r>
              <a:rPr lang="en-US" sz="2400" b="0" dirty="0" smtClean="0">
                <a:latin typeface="Calibri"/>
                <a:cs typeface="Calibri"/>
              </a:rPr>
              <a:t>Nominal.</a:t>
            </a:r>
            <a:br>
              <a:rPr lang="en-US" sz="2400" b="0" dirty="0" smtClean="0">
                <a:latin typeface="Calibri"/>
                <a:cs typeface="Calibri"/>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a:t>
            </a:r>
            <a:r>
              <a:rPr lang="en-US" sz="2400" b="0" dirty="0" smtClean="0">
                <a:latin typeface="Calibri"/>
                <a:cs typeface="Calibri"/>
              </a:rPr>
              <a:t>is: Rating</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smtClean="0">
                <a:latin typeface="Calibri"/>
                <a:cs typeface="Calibri"/>
              </a:rPr>
              <a:t>This </a:t>
            </a:r>
            <a:r>
              <a:rPr lang="en-US" sz="2400" b="0" dirty="0">
                <a:latin typeface="Calibri"/>
                <a:cs typeface="Calibri"/>
              </a:rPr>
              <a:t>Dependent variable datatype is  </a:t>
            </a:r>
            <a:r>
              <a:rPr lang="en-US" sz="2400" b="0" dirty="0" smtClean="0">
                <a:latin typeface="Calibri"/>
                <a:cs typeface="Calibri"/>
              </a:rPr>
              <a:t>an Interval variable.</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US" sz="2400" dirty="0" smtClean="0"/>
              <a:t>Is </a:t>
            </a:r>
            <a:r>
              <a:rPr lang="en-US" sz="2400" dirty="0"/>
              <a:t>there a difference in the mean rating of apps between free and paid apps</a:t>
            </a:r>
            <a:r>
              <a:rPr lang="en-US" sz="2400" dirty="0" smtClean="0"/>
              <a:t>?</a:t>
            </a:r>
            <a:r>
              <a:rPr lang="en-GB" sz="2400" dirty="0" smtClean="0">
                <a:effectLst/>
                <a:latin typeface="Calibri" panose="020F0502020204030204" pitchFamily="34" charset="0"/>
                <a:ea typeface="Calibri" panose="020F0502020204030204" pitchFamily="34" charset="0"/>
                <a:cs typeface="Times New Roman" panose="02020603050405020304" pitchFamily="18" charset="0"/>
              </a:rPr>
              <a:t/>
            </a:r>
            <a:br>
              <a:rPr lang="en-GB" sz="2400" dirty="0" smtClean="0">
                <a:effectLst/>
                <a:latin typeface="Calibri" panose="020F0502020204030204" pitchFamily="34" charset="0"/>
                <a:ea typeface="Calibri" panose="020F0502020204030204" pitchFamily="34" charset="0"/>
                <a:cs typeface="Times New Roman" panose="02020603050405020304" pitchFamily="18" charset="0"/>
              </a:rPr>
            </a:br>
            <a:r>
              <a:rPr lang="en-GB" sz="2400" dirty="0">
                <a:latin typeface="Calibri" panose="020F0502020204030204" pitchFamily="34" charset="0"/>
                <a:ea typeface="Calibri" panose="020F0502020204030204" pitchFamily="34" charset="0"/>
                <a:cs typeface="Times New Roman" panose="02020603050405020304" pitchFamily="18" charset="0"/>
              </a:rPr>
              <a:t/>
            </a:r>
            <a:br>
              <a:rPr lang="en-GB" sz="2400" dirty="0">
                <a:latin typeface="Calibri" panose="020F0502020204030204" pitchFamily="34" charset="0"/>
                <a:ea typeface="Calibri" panose="020F0502020204030204" pitchFamily="34" charset="0"/>
                <a:cs typeface="Times New Roman" panose="02020603050405020304" pitchFamily="18" charset="0"/>
              </a:rPr>
            </a:br>
            <a:r>
              <a:rPr lang="en-GB" sz="2400" b="0" dirty="0">
                <a:cs typeface="Arial"/>
              </a:rPr>
              <a:t>Null hypothesis (H</a:t>
            </a:r>
            <a:r>
              <a:rPr lang="en-GB" sz="2400" b="0" baseline="-25000" dirty="0">
                <a:cs typeface="Arial"/>
              </a:rPr>
              <a:t>0</a:t>
            </a:r>
            <a:r>
              <a:rPr lang="en-GB" sz="2400" b="0" dirty="0" smtClean="0">
                <a:cs typeface="Arial"/>
              </a:rPr>
              <a:t>):  There is no difference in the mean rating of apps between free and paid apps</a:t>
            </a:r>
            <a:br>
              <a:rPr lang="en-GB" sz="2400" b="0" dirty="0" smtClean="0">
                <a:cs typeface="Arial"/>
              </a:rPr>
            </a:br>
            <a:r>
              <a:rPr lang="en-GB" sz="2400" b="0" dirty="0">
                <a:cs typeface="Arial"/>
              </a:rPr>
              <a:t/>
            </a:r>
            <a:br>
              <a:rPr lang="en-GB" sz="2400" b="0" dirty="0">
                <a:cs typeface="Arial"/>
              </a:rPr>
            </a:br>
            <a:r>
              <a:rPr lang="en-GB" sz="2400" b="0" dirty="0">
                <a:cs typeface="Arial"/>
              </a:rPr>
              <a:t>Alternative hypothesis (H</a:t>
            </a:r>
            <a:r>
              <a:rPr lang="en-GB" sz="2400" b="0" baseline="-25000" dirty="0">
                <a:cs typeface="Arial"/>
              </a:rPr>
              <a:t>1</a:t>
            </a:r>
            <a:r>
              <a:rPr lang="en-GB" sz="2400" b="0" dirty="0" smtClean="0">
                <a:cs typeface="Arial"/>
              </a:rPr>
              <a:t>): </a:t>
            </a:r>
            <a:r>
              <a:rPr lang="en-GB" sz="2400" b="0" dirty="0">
                <a:cs typeface="Arial"/>
              </a:rPr>
              <a:t>There is a</a:t>
            </a:r>
            <a:r>
              <a:rPr lang="en-GB" sz="2400" b="0" dirty="0" smtClean="0">
                <a:cs typeface="Arial"/>
              </a:rPr>
              <a:t> </a:t>
            </a:r>
            <a:r>
              <a:rPr lang="en-GB" sz="2400" b="0" dirty="0">
                <a:cs typeface="Arial"/>
              </a:rPr>
              <a:t>difference in the mean rating of apps between free and paid apps</a:t>
            </a: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openxmlformats.org/package/2006/metadata/core-properties"/>
    <ds:schemaRef ds:uri="http://purl.org/dc/dcmitype/"/>
    <ds:schemaRef ds:uri="http://purl.org/dc/terms/"/>
    <ds:schemaRef ds:uri="http://www.w3.org/XML/1998/namespace"/>
    <ds:schemaRef ds:uri="4ad138b4-2b68-4b70-945d-07f8f18b1c9a"/>
    <ds:schemaRef ds:uri="http://schemas.microsoft.com/office/2006/documentManagement/types"/>
    <ds:schemaRef ds:uri="http://schemas.microsoft.com/office/infopath/2007/PartnerControls"/>
    <ds:schemaRef ds:uri="3c474641-ec36-472f-b125-6b1b0910eaa4"/>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10800</TotalTime>
  <Words>329</Words>
  <Application>Microsoft Office PowerPoint</Application>
  <PresentationFormat>Widescreen</PresentationFormat>
  <Paragraphs>25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Herts Theme</vt:lpstr>
      <vt:lpstr>Is there a difference in the mean rating of apps between free and paid apps - Tutorial Presentation for Feedback                                                                                         Date:    </vt:lpstr>
      <vt:lpstr>PowerPoint Presentation</vt:lpstr>
      <vt:lpstr>This dataset is interesting to us because it offers an opportunity to check how a user choose free app or paid app based on their quality and performance from their ratings.    Our  Independent variable is: Type (free/paid)  This  Independent variable datatype is Nominal.  Our Dependent variable is: Rating This Dependent variable datatype is  an Interval variable.</vt:lpstr>
      <vt:lpstr>Is there a difference in the mean rating of apps between free and paid apps?  Null hypothesis (H0):  There is no difference in the mean rating of apps between free and paid apps  Alternative hypothesis (H1): There is a difference in the mean rating of apps between free and paid apps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noelj</cp:lastModifiedBy>
  <cp:revision>236</cp:revision>
  <dcterms:created xsi:type="dcterms:W3CDTF">2019-10-01T08:37:56Z</dcterms:created>
  <dcterms:modified xsi:type="dcterms:W3CDTF">2024-11-08T00:41:12Z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