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3"/>
  </p:notesMasterIdLst>
  <p:handoutMasterIdLst>
    <p:handoutMasterId r:id="rId14"/>
  </p:handoutMasterIdLst>
  <p:sldIdLst>
    <p:sldId id="289" r:id="rId5"/>
    <p:sldId id="339" r:id="rId6"/>
    <p:sldId id="329" r:id="rId7"/>
    <p:sldId id="336" r:id="rId8"/>
    <p:sldId id="340" r:id="rId9"/>
    <p:sldId id="341" r:id="rId10"/>
    <p:sldId id="342" r:id="rId11"/>
    <p:sldId id="34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249" userDrawn="1">
          <p15:clr>
            <a:srgbClr val="A4A3A4"/>
          </p15:clr>
        </p15:guide>
        <p15:guide id="4" pos="7068" userDrawn="1">
          <p15:clr>
            <a:srgbClr val="A4A3A4"/>
          </p15:clr>
        </p15:guide>
        <p15:guide id="5" orient="horz" pos="13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7CBE"/>
    <a:srgbClr val="85509A"/>
    <a:srgbClr val="714484"/>
    <a:srgbClr val="0073CF"/>
    <a:srgbClr val="203232"/>
    <a:srgbClr val="30454F"/>
    <a:srgbClr val="1295D8"/>
    <a:srgbClr val="004A5C"/>
    <a:srgbClr val="0093B6"/>
    <a:srgbClr val="00B9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76CECB-D9C9-A537-033A-1B89524A291D}" v="364" dt="2024-10-17T19:31:15.6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20" autoAdjust="0"/>
    <p:restoredTop sz="96327"/>
  </p:normalViewPr>
  <p:slideViewPr>
    <p:cSldViewPr snapToGrid="0" showGuides="1">
      <p:cViewPr varScale="1">
        <p:scale>
          <a:sx n="82" d="100"/>
          <a:sy n="82" d="100"/>
        </p:scale>
        <p:origin x="1109" y="77"/>
      </p:cViewPr>
      <p:guideLst>
        <p:guide orient="horz" pos="2160"/>
        <p:guide pos="3840"/>
        <p:guide orient="horz" pos="3249"/>
        <p:guide pos="7068"/>
        <p:guide orient="horz" pos="1380"/>
      </p:guideLst>
    </p:cSldViewPr>
  </p:slideViewPr>
  <p:notesTextViewPr>
    <p:cViewPr>
      <p:scale>
        <a:sx n="1" d="1"/>
        <a:sy n="1" d="1"/>
      </p:scale>
      <p:origin x="0" y="0"/>
    </p:cViewPr>
  </p:notesTextViewPr>
  <p:notesViewPr>
    <p:cSldViewPr snapToGrid="0" showGuides="1">
      <p:cViewPr varScale="1">
        <p:scale>
          <a:sx n="81" d="100"/>
          <a:sy n="81" d="100"/>
        </p:scale>
        <p:origin x="23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8966F2-21A1-4B2B-ADA6-AD0BB447B7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1468BB-CDF2-4507-B4EF-7B369D307A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FAAC3A-BD1F-4A00-9099-74B95789FE00}" type="datetimeFigureOut">
              <a:rPr lang="en-GB" smtClean="0"/>
              <a:pPr/>
              <a:t>19/11/2024</a:t>
            </a:fld>
            <a:endParaRPr lang="en-GB"/>
          </a:p>
        </p:txBody>
      </p:sp>
      <p:sp>
        <p:nvSpPr>
          <p:cNvPr id="4" name="Footer Placeholder 3">
            <a:extLst>
              <a:ext uri="{FF2B5EF4-FFF2-40B4-BE49-F238E27FC236}">
                <a16:creationId xmlns:a16="http://schemas.microsoft.com/office/drawing/2014/main" id="{904BCF7D-6037-48D3-84E5-56B8B05521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619E732-656C-4BB5-ACCB-1568C5C66D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F51D9-0FEB-436E-9280-D6033F603547}" type="slidenum">
              <a:rPr lang="en-GB" smtClean="0"/>
              <a:pPr/>
              <a:t>‹#›</a:t>
            </a:fld>
            <a:endParaRPr lang="en-GB"/>
          </a:p>
        </p:txBody>
      </p:sp>
    </p:spTree>
    <p:extLst>
      <p:ext uri="{BB962C8B-B14F-4D97-AF65-F5344CB8AC3E}">
        <p14:creationId xmlns:p14="http://schemas.microsoft.com/office/powerpoint/2010/main" val="2270584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59C8A-39F6-4045-9163-4042C4C26B15}" type="datetimeFigureOut">
              <a:rPr lang="en-GB" smtClean="0"/>
              <a:pPr/>
              <a:t>19/11/2024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70952-48CC-46D7-9FCD-59FAD40CC025}" type="slidenum">
              <a:rPr lang="en-GB" smtClean="0"/>
              <a:pPr/>
              <a:t>‹#›</a:t>
            </a:fld>
            <a:endParaRPr lang="en-GB"/>
          </a:p>
        </p:txBody>
      </p:sp>
    </p:spTree>
    <p:extLst>
      <p:ext uri="{BB962C8B-B14F-4D97-AF65-F5344CB8AC3E}">
        <p14:creationId xmlns:p14="http://schemas.microsoft.com/office/powerpoint/2010/main" val="301023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specifying your Research Question you must define the type of data you are analysing.  Are the variables you select interval data (measurement data you can divide, multiple, etc),  OR are they ordinal (there is a definite order but the intervals between each variable are not necessarily equal, or the terms might be subjective like in a </a:t>
            </a:r>
            <a:r>
              <a:rPr lang="en-GB" dirty="0" err="1"/>
              <a:t>likert</a:t>
            </a:r>
            <a:r>
              <a:rPr lang="en-GB" dirty="0"/>
              <a:t> scale); OR are they just categorical/nominal (Items such as film names, cities, etc., that you can count numbers of occurrences?   You also need to understand whether the variable is either dependent or independent and this will vary according to the context. Independent variables may cause an effect, whereas the dependent variable might be effected by the independent variable.  Check the lecture notes on the RQ for more information and examples.  </a:t>
            </a:r>
          </a:p>
          <a:p>
            <a:endParaRPr lang="en-GB" dirty="0"/>
          </a:p>
          <a:p>
            <a:r>
              <a:rPr lang="en-GB" dirty="0"/>
              <a:t>You will get only one opportunity to present your Research Question ahead of the submission date.  Have your questions ready, and be ready to take notes on feedback.</a:t>
            </a:r>
          </a:p>
        </p:txBody>
      </p:sp>
      <p:sp>
        <p:nvSpPr>
          <p:cNvPr id="4" name="Slide Number Placeholder 3"/>
          <p:cNvSpPr>
            <a:spLocks noGrp="1"/>
          </p:cNvSpPr>
          <p:nvPr>
            <p:ph type="sldNum" sz="quarter" idx="5"/>
          </p:nvPr>
        </p:nvSpPr>
        <p:spPr/>
        <p:txBody>
          <a:bodyPr/>
          <a:lstStyle/>
          <a:p>
            <a:fld id="{30370952-48CC-46D7-9FCD-59FAD40CC025}" type="slidenum">
              <a:rPr lang="en-GB" smtClean="0"/>
              <a:pPr/>
              <a:t>3</a:t>
            </a:fld>
            <a:endParaRPr lang="en-GB"/>
          </a:p>
        </p:txBody>
      </p:sp>
    </p:spTree>
    <p:extLst>
      <p:ext uri="{BB962C8B-B14F-4D97-AF65-F5344CB8AC3E}">
        <p14:creationId xmlns:p14="http://schemas.microsoft.com/office/powerpoint/2010/main" val="2905941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4</a:t>
            </a:fld>
            <a:endParaRPr lang="en-GB"/>
          </a:p>
        </p:txBody>
      </p:sp>
    </p:spTree>
    <p:extLst>
      <p:ext uri="{BB962C8B-B14F-4D97-AF65-F5344CB8AC3E}">
        <p14:creationId xmlns:p14="http://schemas.microsoft.com/office/powerpoint/2010/main" val="2667984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5</a:t>
            </a:fld>
            <a:endParaRPr lang="en-GB"/>
          </a:p>
        </p:txBody>
      </p:sp>
    </p:spTree>
    <p:extLst>
      <p:ext uri="{BB962C8B-B14F-4D97-AF65-F5344CB8AC3E}">
        <p14:creationId xmlns:p14="http://schemas.microsoft.com/office/powerpoint/2010/main" val="25767089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6</a:t>
            </a:fld>
            <a:endParaRPr lang="en-GB"/>
          </a:p>
        </p:txBody>
      </p:sp>
    </p:spTree>
    <p:extLst>
      <p:ext uri="{BB962C8B-B14F-4D97-AF65-F5344CB8AC3E}">
        <p14:creationId xmlns:p14="http://schemas.microsoft.com/office/powerpoint/2010/main" val="14086980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7</a:t>
            </a:fld>
            <a:endParaRPr lang="en-GB"/>
          </a:p>
        </p:txBody>
      </p:sp>
    </p:spTree>
    <p:extLst>
      <p:ext uri="{BB962C8B-B14F-4D97-AF65-F5344CB8AC3E}">
        <p14:creationId xmlns:p14="http://schemas.microsoft.com/office/powerpoint/2010/main" val="2832961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8</a:t>
            </a:fld>
            <a:endParaRPr lang="en-GB"/>
          </a:p>
        </p:txBody>
      </p:sp>
    </p:spTree>
    <p:extLst>
      <p:ext uri="{BB962C8B-B14F-4D97-AF65-F5344CB8AC3E}">
        <p14:creationId xmlns:p14="http://schemas.microsoft.com/office/powerpoint/2010/main" val="34969201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University of Hertfordshire logo">
            <a:extLst>
              <a:ext uri="{FF2B5EF4-FFF2-40B4-BE49-F238E27FC236}">
                <a16:creationId xmlns:a16="http://schemas.microsoft.com/office/drawing/2014/main" id="{16E4BB13-0D32-AA4A-BF91-2B76A7C1824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844000" y="2854800"/>
            <a:ext cx="6501600" cy="1153633"/>
          </a:xfrm>
          <a:prstGeom prst="rect">
            <a:avLst/>
          </a:prstGeom>
        </p:spPr>
      </p:pic>
    </p:spTree>
    <p:extLst>
      <p:ext uri="{BB962C8B-B14F-4D97-AF65-F5344CB8AC3E}">
        <p14:creationId xmlns:p14="http://schemas.microsoft.com/office/powerpoint/2010/main" val="275816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Bleed Imag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307C322-846C-9045-AD91-A93C82FC5AAF}"/>
              </a:ext>
            </a:extLst>
          </p:cNvPr>
          <p:cNvSpPr>
            <a:spLocks noGrp="1"/>
          </p:cNvSpPr>
          <p:nvPr>
            <p:ph type="pic" sz="quarter" idx="10" hasCustomPrompt="1"/>
          </p:nvPr>
        </p:nvSpPr>
        <p:spPr>
          <a:xfrm>
            <a:off x="0" y="0"/>
            <a:ext cx="12192000" cy="6858000"/>
          </a:xfrm>
        </p:spPr>
        <p:txBody>
          <a:bodyPr/>
          <a:lstStyle>
            <a:lvl1pPr>
              <a:defRPr>
                <a:solidFill>
                  <a:schemeClr val="bg1"/>
                </a:solidFill>
              </a:defRPr>
            </a:lvl1pPr>
          </a:lstStyle>
          <a:p>
            <a:r>
              <a:rPr lang="en-US" dirty="0"/>
              <a:t>Picture</a:t>
            </a:r>
          </a:p>
        </p:txBody>
      </p:sp>
    </p:spTree>
    <p:extLst>
      <p:ext uri="{BB962C8B-B14F-4D97-AF65-F5344CB8AC3E}">
        <p14:creationId xmlns:p14="http://schemas.microsoft.com/office/powerpoint/2010/main" val="292035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
    <p:bg>
      <p:bgPr>
        <a:solidFill>
          <a:schemeClr val="accent1"/>
        </a:solidFill>
        <a:effectLst/>
      </p:bgPr>
    </p:bg>
    <p:spTree>
      <p:nvGrpSpPr>
        <p:cNvPr id="1" name=""/>
        <p:cNvGrpSpPr/>
        <p:nvPr/>
      </p:nvGrpSpPr>
      <p:grpSpPr>
        <a:xfrm>
          <a:off x="0" y="0"/>
          <a:ext cx="0" cy="0"/>
          <a:chOff x="0" y="0"/>
          <a:chExt cx="0" cy="0"/>
        </a:xfrm>
      </p:grpSpPr>
      <p:sp>
        <p:nvSpPr>
          <p:cNvPr id="9" name="Media Placeholder 8">
            <a:extLst>
              <a:ext uri="{FF2B5EF4-FFF2-40B4-BE49-F238E27FC236}">
                <a16:creationId xmlns:a16="http://schemas.microsoft.com/office/drawing/2014/main" id="{9ABCF9A5-761F-434B-BBB5-D788CB1E79D8}"/>
              </a:ext>
            </a:extLst>
          </p:cNvPr>
          <p:cNvSpPr>
            <a:spLocks noGrp="1"/>
          </p:cNvSpPr>
          <p:nvPr>
            <p:ph type="media" sz="quarter" idx="10"/>
          </p:nvPr>
        </p:nvSpPr>
        <p:spPr>
          <a:xfrm>
            <a:off x="140400" y="140400"/>
            <a:ext cx="11916000" cy="6580800"/>
          </a:xfrm>
          <a:solidFill>
            <a:schemeClr val="bg1"/>
          </a:solidFill>
        </p:spPr>
        <p:txBody>
          <a:bodyPr/>
          <a:lstStyle/>
          <a:p>
            <a:endParaRPr lang="en-GB"/>
          </a:p>
        </p:txBody>
      </p:sp>
    </p:spTree>
    <p:extLst>
      <p:ext uri="{BB962C8B-B14F-4D97-AF65-F5344CB8AC3E}">
        <p14:creationId xmlns:p14="http://schemas.microsoft.com/office/powerpoint/2010/main" val="3202809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cons and text">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a:extLst>
              <a:ext uri="{FF2B5EF4-FFF2-40B4-BE49-F238E27FC236}">
                <a16:creationId xmlns:a16="http://schemas.microsoft.com/office/drawing/2014/main" id="{699880E3-4DE3-A642-9738-DF49DDCC9AC5}"/>
              </a:ext>
            </a:extLst>
          </p:cNvPr>
          <p:cNvSpPr>
            <a:spLocks noGrp="1"/>
          </p:cNvSpPr>
          <p:nvPr>
            <p:ph idx="18" hasCustomPrompt="1"/>
          </p:nvPr>
        </p:nvSpPr>
        <p:spPr>
          <a:xfrm>
            <a:off x="970139" y="4079342"/>
            <a:ext cx="3144661" cy="2252134"/>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17" name="Content Placeholder 2">
            <a:extLst>
              <a:ext uri="{FF2B5EF4-FFF2-40B4-BE49-F238E27FC236}">
                <a16:creationId xmlns:a16="http://schemas.microsoft.com/office/drawing/2014/main" id="{CF37D495-D835-8E4B-A177-5E12F893DDCA}"/>
              </a:ext>
            </a:extLst>
          </p:cNvPr>
          <p:cNvSpPr>
            <a:spLocks noGrp="1"/>
          </p:cNvSpPr>
          <p:nvPr>
            <p:ph idx="19" hasCustomPrompt="1"/>
          </p:nvPr>
        </p:nvSpPr>
        <p:spPr>
          <a:xfrm>
            <a:off x="8077200"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endParaRPr lang="en-GB" dirty="0"/>
          </a:p>
        </p:txBody>
      </p:sp>
      <p:sp>
        <p:nvSpPr>
          <p:cNvPr id="18" name="Content Placeholder 2">
            <a:extLst>
              <a:ext uri="{FF2B5EF4-FFF2-40B4-BE49-F238E27FC236}">
                <a16:creationId xmlns:a16="http://schemas.microsoft.com/office/drawing/2014/main" id="{A6804C7E-983C-9246-90C0-AF8A0CE2CA84}"/>
              </a:ext>
            </a:extLst>
          </p:cNvPr>
          <p:cNvSpPr>
            <a:spLocks noGrp="1"/>
          </p:cNvSpPr>
          <p:nvPr>
            <p:ph idx="20" hasCustomPrompt="1"/>
          </p:nvPr>
        </p:nvSpPr>
        <p:spPr>
          <a:xfrm>
            <a:off x="4523669"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p>
        </p:txBody>
      </p:sp>
      <p:sp>
        <p:nvSpPr>
          <p:cNvPr id="8" name="Picture Placeholder 7">
            <a:extLst>
              <a:ext uri="{FF2B5EF4-FFF2-40B4-BE49-F238E27FC236}">
                <a16:creationId xmlns:a16="http://schemas.microsoft.com/office/drawing/2014/main" id="{84410427-8F1D-7541-9C05-AFDD3531678D}"/>
              </a:ext>
            </a:extLst>
          </p:cNvPr>
          <p:cNvSpPr>
            <a:spLocks noGrp="1"/>
          </p:cNvSpPr>
          <p:nvPr>
            <p:ph type="pic" sz="quarter" idx="23"/>
          </p:nvPr>
        </p:nvSpPr>
        <p:spPr>
          <a:xfrm>
            <a:off x="1462175" y="1640942"/>
            <a:ext cx="2160587" cy="2160588"/>
          </a:xfrm>
        </p:spPr>
        <p:txBody>
          <a:bodyPr/>
          <a:lstStyle/>
          <a:p>
            <a:endParaRPr lang="en-US"/>
          </a:p>
        </p:txBody>
      </p:sp>
      <p:sp>
        <p:nvSpPr>
          <p:cNvPr id="20" name="Picture Placeholder 7">
            <a:extLst>
              <a:ext uri="{FF2B5EF4-FFF2-40B4-BE49-F238E27FC236}">
                <a16:creationId xmlns:a16="http://schemas.microsoft.com/office/drawing/2014/main" id="{8B7D5964-7A97-5742-8717-CCB747F84A08}"/>
              </a:ext>
            </a:extLst>
          </p:cNvPr>
          <p:cNvSpPr>
            <a:spLocks noGrp="1"/>
          </p:cNvSpPr>
          <p:nvPr>
            <p:ph type="pic" sz="quarter" idx="24"/>
          </p:nvPr>
        </p:nvSpPr>
        <p:spPr>
          <a:xfrm>
            <a:off x="5015705" y="1640942"/>
            <a:ext cx="2160587" cy="2160588"/>
          </a:xfrm>
        </p:spPr>
        <p:txBody>
          <a:bodyPr/>
          <a:lstStyle/>
          <a:p>
            <a:endParaRPr lang="en-US"/>
          </a:p>
        </p:txBody>
      </p:sp>
      <p:sp>
        <p:nvSpPr>
          <p:cNvPr id="21" name="Picture Placeholder 7">
            <a:extLst>
              <a:ext uri="{FF2B5EF4-FFF2-40B4-BE49-F238E27FC236}">
                <a16:creationId xmlns:a16="http://schemas.microsoft.com/office/drawing/2014/main" id="{344933FE-A401-A841-9AC3-B75285AA32D2}"/>
              </a:ext>
            </a:extLst>
          </p:cNvPr>
          <p:cNvSpPr>
            <a:spLocks noGrp="1"/>
          </p:cNvSpPr>
          <p:nvPr>
            <p:ph type="pic" sz="quarter" idx="25"/>
          </p:nvPr>
        </p:nvSpPr>
        <p:spPr>
          <a:xfrm>
            <a:off x="8569236" y="1640942"/>
            <a:ext cx="2160587" cy="2160588"/>
          </a:xfrm>
        </p:spPr>
        <p:txBody>
          <a:bodyPr/>
          <a:lstStyle/>
          <a:p>
            <a:endParaRPr lang="en-US"/>
          </a:p>
        </p:txBody>
      </p:sp>
    </p:spTree>
    <p:extLst>
      <p:ext uri="{BB962C8B-B14F-4D97-AF65-F5344CB8AC3E}">
        <p14:creationId xmlns:p14="http://schemas.microsoft.com/office/powerpoint/2010/main" val="3611631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pag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2CE188-32E7-4242-9E44-E8055FC030CC}"/>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54002" y="5511600"/>
            <a:ext cx="2242795" cy="397958"/>
          </a:xfrm>
          <a:prstGeom prst="rect">
            <a:avLst/>
          </a:prstGeom>
        </p:spPr>
      </p:pic>
      <p:sp>
        <p:nvSpPr>
          <p:cNvPr id="2" name="Title 1">
            <a:extLst>
              <a:ext uri="{FF2B5EF4-FFF2-40B4-BE49-F238E27FC236}">
                <a16:creationId xmlns:a16="http://schemas.microsoft.com/office/drawing/2014/main" id="{7381B53D-9933-445F-9B68-E730EB38A5A9}"/>
              </a:ext>
            </a:extLst>
          </p:cNvPr>
          <p:cNvSpPr>
            <a:spLocks noGrp="1"/>
          </p:cNvSpPr>
          <p:nvPr>
            <p:ph type="ctrTitle"/>
          </p:nvPr>
        </p:nvSpPr>
        <p:spPr>
          <a:xfrm>
            <a:off x="926844" y="1964352"/>
            <a:ext cx="11828559" cy="1051570"/>
          </a:xfrm>
        </p:spPr>
        <p:txBody>
          <a:bodyPr vert="horz" wrap="none" lIns="0" tIns="0" rIns="0" bIns="0" rtlCol="0" anchor="t" anchorCtr="0">
            <a:noAutofit/>
          </a:bodyPr>
          <a:lstStyle>
            <a:lvl1pPr>
              <a:lnSpc>
                <a:spcPct val="100000"/>
              </a:lnSpc>
              <a:defRPr lang="en-GB" sz="7386" spc="-300" baseline="0" dirty="0">
                <a:solidFill>
                  <a:schemeClr val="bg1"/>
                </a:solidFill>
              </a:defRPr>
            </a:lvl1pPr>
          </a:lstStyle>
          <a:p>
            <a:pPr lvl="0">
              <a:lnSpc>
                <a:spcPts val="8186"/>
              </a:lnSpc>
            </a:pPr>
            <a:r>
              <a:rPr lang="en-US" dirty="0"/>
              <a:t>Click to edit Master title style</a:t>
            </a:r>
            <a:endParaRPr lang="en-GB" dirty="0"/>
          </a:p>
        </p:txBody>
      </p:sp>
      <p:sp>
        <p:nvSpPr>
          <p:cNvPr id="5" name="Footer Placeholder 4">
            <a:extLst>
              <a:ext uri="{FF2B5EF4-FFF2-40B4-BE49-F238E27FC236}">
                <a16:creationId xmlns:a16="http://schemas.microsoft.com/office/drawing/2014/main" id="{CA2BE80A-BFEC-E24A-B510-73A571F1F04F}"/>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8E5B25B4-144A-5B4A-8EAD-2022412DF2F1}"/>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862170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divi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B53D-9933-445F-9B68-E730EB38A5A9}"/>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bg1"/>
                </a:solidFill>
              </a:defRPr>
            </a:lvl1pPr>
          </a:lstStyle>
          <a:p>
            <a:r>
              <a:rPr lang="en-US" dirty="0"/>
              <a:t>Click to edit master title</a:t>
            </a:r>
            <a:endParaRPr lang="en-GB" dirty="0"/>
          </a:p>
        </p:txBody>
      </p:sp>
      <p:sp>
        <p:nvSpPr>
          <p:cNvPr id="3" name="Subtitle 2">
            <a:extLst>
              <a:ext uri="{FF2B5EF4-FFF2-40B4-BE49-F238E27FC236}">
                <a16:creationId xmlns:a16="http://schemas.microsoft.com/office/drawing/2014/main" id="{E2C6B9F5-608F-4534-96F0-C3A5E1A638A6}"/>
              </a:ext>
            </a:extLst>
          </p:cNvPr>
          <p:cNvSpPr>
            <a:spLocks noGrp="1"/>
          </p:cNvSpPr>
          <p:nvPr>
            <p:ph type="subTitle" idx="1" hasCustomPrompt="1"/>
          </p:nvPr>
        </p:nvSpPr>
        <p:spPr>
          <a:xfrm>
            <a:off x="954000" y="1890000"/>
            <a:ext cx="10031156" cy="360000"/>
          </a:xfrm>
        </p:spPr>
        <p:txBody>
          <a:bodyPr lIns="0" tIns="0" rIns="0" bIns="0">
            <a:noAutofit/>
          </a:bodyPr>
          <a:lstStyle>
            <a:lvl1pPr marL="0" indent="0" algn="l">
              <a:buNone/>
              <a:defRPr sz="3600" b="1" kern="30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BCCF2CA0-CCE3-4304-8F31-4D1CC50BCBD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4000" y="5511600"/>
            <a:ext cx="2242800" cy="397959"/>
          </a:xfrm>
          <a:prstGeom prst="rect">
            <a:avLst/>
          </a:prstGeom>
        </p:spPr>
      </p:pic>
    </p:spTree>
    <p:extLst>
      <p:ext uri="{BB962C8B-B14F-4D97-AF65-F5344CB8AC3E}">
        <p14:creationId xmlns:p14="http://schemas.microsoft.com/office/powerpoint/2010/main" val="171361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2C6B9F5-608F-4534-96F0-C3A5E1A638A6}"/>
              </a:ext>
            </a:extLst>
          </p:cNvPr>
          <p:cNvSpPr>
            <a:spLocks noGrp="1"/>
          </p:cNvSpPr>
          <p:nvPr>
            <p:ph type="subTitle" idx="1"/>
          </p:nvPr>
        </p:nvSpPr>
        <p:spPr>
          <a:xfrm>
            <a:off x="954000" y="1890000"/>
            <a:ext cx="7200000" cy="360000"/>
          </a:xfrm>
        </p:spPr>
        <p:txBody>
          <a:bodyPr lIns="0" tIns="0" rIns="0" bIns="0">
            <a:noAutofit/>
          </a:bodyPr>
          <a:lstStyle>
            <a:lvl1pPr marL="0" indent="0" algn="l">
              <a:buNone/>
              <a:defRPr sz="3600" b="1" kern="3000" spc="-1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91022"/>
            <a:ext cx="7176911" cy="230832"/>
          </a:xfrm>
        </p:spPr>
        <p:txBody>
          <a:bodyPr>
            <a:noAutofit/>
          </a:bodyPr>
          <a:lstStyle>
            <a:lvl1pPr>
              <a:defRPr>
                <a:solidFill>
                  <a:srgbClr val="8F9898"/>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91022"/>
            <a:ext cx="622800" cy="230832"/>
          </a:xfrm>
        </p:spPr>
        <p:txBody>
          <a:bodyPr wrap="square">
            <a:noAutofit/>
          </a:bodyPr>
          <a:lstStyle>
            <a:lvl1pPr>
              <a:defRPr>
                <a:solidFill>
                  <a:srgbClr val="8F9898"/>
                </a:solidFill>
              </a:defRPr>
            </a:lvl1pPr>
          </a:lstStyle>
          <a:p>
            <a:fld id="{E4D355CA-84B7-41B1-B164-8BB439CC7C6B}" type="slidenum">
              <a:rPr lang="en-GB" smtClean="0"/>
              <a:pPr/>
              <a:t>‹#›</a:t>
            </a:fld>
            <a:endParaRPr lang="en-GB" dirty="0"/>
          </a:p>
        </p:txBody>
      </p:sp>
      <p:sp>
        <p:nvSpPr>
          <p:cNvPr id="9" name="Title 1">
            <a:extLst>
              <a:ext uri="{FF2B5EF4-FFF2-40B4-BE49-F238E27FC236}">
                <a16:creationId xmlns:a16="http://schemas.microsoft.com/office/drawing/2014/main" id="{E9449821-0D0D-644D-97A3-D56097A9C6DA}"/>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tx1"/>
                </a:solidFill>
              </a:defRPr>
            </a:lvl1pPr>
          </a:lstStyle>
          <a:p>
            <a:r>
              <a:rPr lang="en-US" dirty="0"/>
              <a:t>Click to edit master title</a:t>
            </a:r>
            <a:endParaRPr lang="en-GB" dirty="0"/>
          </a:p>
        </p:txBody>
      </p:sp>
      <p:sp>
        <p:nvSpPr>
          <p:cNvPr id="10" name="Rectangle 9">
            <a:extLst>
              <a:ext uri="{FF2B5EF4-FFF2-40B4-BE49-F238E27FC236}">
                <a16:creationId xmlns:a16="http://schemas.microsoft.com/office/drawing/2014/main" id="{44F6EB17-8019-7B4E-B53C-76B057A7C31F}"/>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pic>
        <p:nvPicPr>
          <p:cNvPr id="11" name="Picture 10">
            <a:extLst>
              <a:ext uri="{FF2B5EF4-FFF2-40B4-BE49-F238E27FC236}">
                <a16:creationId xmlns:a16="http://schemas.microsoft.com/office/drawing/2014/main" id="{0503EF50-F00F-9643-BE53-F0A5272FC4B2}"/>
              </a:ext>
            </a:extLst>
          </p:cNvPr>
          <p:cNvPicPr>
            <a:picLocks noChangeAspect="1"/>
          </p:cNvPicPr>
          <p:nvPr userDrawn="1"/>
        </p:nvPicPr>
        <p:blipFill>
          <a:blip r:embed="rId2"/>
          <a:stretch>
            <a:fillRect/>
          </a:stretch>
        </p:blipFill>
        <p:spPr>
          <a:xfrm>
            <a:off x="953998" y="5517266"/>
            <a:ext cx="2244881" cy="396903"/>
          </a:xfrm>
          <a:prstGeom prst="rect">
            <a:avLst/>
          </a:prstGeom>
        </p:spPr>
      </p:pic>
    </p:spTree>
    <p:extLst>
      <p:ext uri="{BB962C8B-B14F-4D97-AF65-F5344CB8AC3E}">
        <p14:creationId xmlns:p14="http://schemas.microsoft.com/office/powerpoint/2010/main" val="410820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and Two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1FBDFA-876B-4255-A301-F62F1EDD8D66}"/>
              </a:ext>
            </a:extLst>
          </p:cNvPr>
          <p:cNvSpPr>
            <a:spLocks noGrp="1"/>
          </p:cNvSpPr>
          <p:nvPr>
            <p:ph sz="half" idx="1" hasCustomPrompt="1"/>
          </p:nvPr>
        </p:nvSpPr>
        <p:spPr>
          <a:xfrm>
            <a:off x="973668" y="2717444"/>
            <a:ext cx="4903200"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lvl="0"/>
            <a:r>
              <a:rPr lang="en-GB" dirty="0"/>
              <a:t>Add Text</a:t>
            </a:r>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6336000" y="2717444"/>
            <a:ext cx="4456800" cy="3175200"/>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62A19DAE-53D8-4F04-A4B9-B6EDFC23886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Tree>
    <p:extLst>
      <p:ext uri="{BB962C8B-B14F-4D97-AF65-F5344CB8AC3E}">
        <p14:creationId xmlns:p14="http://schemas.microsoft.com/office/powerpoint/2010/main" val="1288463762"/>
      </p:ext>
    </p:extLst>
  </p:cSld>
  <p:clrMapOvr>
    <a:masterClrMapping/>
  </p:clrMapOvr>
  <p:extLst>
    <p:ext uri="{DCECCB84-F9BA-43D5-87BE-67443E8EF086}">
      <p15:sldGuideLst xmlns:p15="http://schemas.microsoft.com/office/powerpoint/2012/main">
        <p15:guide id="2" pos="6805" userDrawn="1">
          <p15:clr>
            <a:srgbClr val="FBAE40"/>
          </p15:clr>
        </p15:guide>
        <p15:guide id="3" pos="3989" userDrawn="1">
          <p15:clr>
            <a:srgbClr val="FBAE40"/>
          </p15:clr>
        </p15:guide>
        <p15:guide id="4" pos="370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2717600"/>
            <a:ext cx="10251722"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132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Lar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hasCustomPrompt="1"/>
          </p:nvPr>
        </p:nvSpPr>
        <p:spPr>
          <a:xfrm>
            <a:off x="954000" y="775255"/>
            <a:ext cx="7361569" cy="365125"/>
          </a:xfrm>
        </p:spPr>
        <p:txBody>
          <a:bodyPr/>
          <a:lstStyle/>
          <a:p>
            <a:r>
              <a:rPr lang="en-US" dirty="0"/>
              <a:t>Click to add title.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55730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arge blue">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lvl1pPr>
              <a:defRPr>
                <a:solidFill>
                  <a:schemeClr val="bg1"/>
                </a:solidFill>
              </a:defRPr>
            </a:lvl1pPr>
          </a:lstStyle>
          <a:p>
            <a:fld id="{E4D355CA-84B7-41B1-B164-8BB439CC7C6B}" type="slidenum">
              <a:rPr lang="en-GB" smtClean="0"/>
              <a:pPr/>
              <a:t>‹#›</a:t>
            </a:fld>
            <a:endParaRPr lang="en-GB" dirty="0"/>
          </a:p>
        </p:txBody>
      </p:sp>
      <p:sp>
        <p:nvSpPr>
          <p:cNvPr id="8" name="Content Placeholder 2">
            <a:extLst>
              <a:ext uri="{FF2B5EF4-FFF2-40B4-BE49-F238E27FC236}">
                <a16:creationId xmlns:a16="http://schemas.microsoft.com/office/drawing/2014/main" id="{B09D4C03-E8B1-644E-949B-F7AF91181833}"/>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chemeClr val="bg1"/>
                </a:solidFill>
              </a:defRPr>
            </a:lvl1pPr>
            <a:lvl2pPr>
              <a:defRPr lang="en-US" dirty="0" smtClean="0">
                <a:solidFill>
                  <a:schemeClr val="bg1"/>
                </a:solidFill>
              </a:defRPr>
            </a:lvl2pPr>
            <a:lvl3pPr>
              <a:defRPr lang="en-GB" dirty="0">
                <a:solidFill>
                  <a:schemeClr val="bg1"/>
                </a:solidFill>
              </a:defRPr>
            </a:lvl3pPr>
            <a:lvl4pPr>
              <a:defRPr>
                <a:solidFill>
                  <a:schemeClr val="bg1"/>
                </a:solidFill>
              </a:defRPr>
            </a:lvl4pPr>
            <a:lvl5pPr>
              <a:defRPr>
                <a:solidFill>
                  <a:schemeClr val="bg1"/>
                </a:solidFill>
              </a:defRPr>
            </a:lvl5pPr>
          </a:lstStyle>
          <a:p>
            <a:pPr lvl="0"/>
            <a:r>
              <a:rPr lang="en-US" dirty="0"/>
              <a:t>Add Text</a:t>
            </a:r>
            <a:endParaRPr lang="en-GB" dirty="0"/>
          </a:p>
        </p:txBody>
      </p:sp>
      <p:sp>
        <p:nvSpPr>
          <p:cNvPr id="5" name="Title 1">
            <a:extLst>
              <a:ext uri="{FF2B5EF4-FFF2-40B4-BE49-F238E27FC236}">
                <a16:creationId xmlns:a16="http://schemas.microsoft.com/office/drawing/2014/main" id="{02EDA17D-AAE6-954F-93C6-90B8D7B80BD1}"/>
              </a:ext>
            </a:extLst>
          </p:cNvPr>
          <p:cNvSpPr>
            <a:spLocks noGrp="1"/>
          </p:cNvSpPr>
          <p:nvPr>
            <p:ph type="title" hasCustomPrompt="1"/>
          </p:nvPr>
        </p:nvSpPr>
        <p:spPr>
          <a:xfrm>
            <a:off x="954000" y="775255"/>
            <a:ext cx="7361569" cy="365125"/>
          </a:xfrm>
        </p:spPr>
        <p:txBody>
          <a:bodyPr/>
          <a:lstStyle>
            <a:lvl1pPr>
              <a:defRPr>
                <a:solidFill>
                  <a:schemeClr val="bg1"/>
                </a:solidFill>
              </a:defRPr>
            </a:lvl1pPr>
          </a:lstStyle>
          <a:p>
            <a:r>
              <a:rPr lang="en-US" dirty="0"/>
              <a:t>Click to add title.</a:t>
            </a:r>
            <a:endParaRPr lang="en-GB" dirty="0"/>
          </a:p>
        </p:txBody>
      </p:sp>
    </p:spTree>
    <p:extLst>
      <p:ext uri="{BB962C8B-B14F-4D97-AF65-F5344CB8AC3E}">
        <p14:creationId xmlns:p14="http://schemas.microsoft.com/office/powerpoint/2010/main" val="184062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Image +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dirty="0"/>
              <a:t>Click to edit Master title style</a:t>
            </a:r>
            <a:endParaRPr lang="en-GB" dirty="0"/>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7835952" y="2728800"/>
            <a:ext cx="2959200"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GB" spc="-100" baseline="0" dirty="0"/>
            </a:lvl4pPr>
            <a:lvl5pPr>
              <a:defRPr spc="-100" baseline="0">
                <a:solidFill>
                  <a:schemeClr val="accent4"/>
                </a:solidFill>
              </a:defRPr>
            </a:lvl5pPr>
          </a:lstStyle>
          <a:p>
            <a:pPr lvl="0"/>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10" name="Picture Placeholder 9">
            <a:extLst>
              <a:ext uri="{FF2B5EF4-FFF2-40B4-BE49-F238E27FC236}">
                <a16:creationId xmlns:a16="http://schemas.microsoft.com/office/drawing/2014/main" id="{874043F1-6F14-49BD-83CA-12B559ABC101}"/>
              </a:ext>
            </a:extLst>
          </p:cNvPr>
          <p:cNvSpPr>
            <a:spLocks noGrp="1"/>
          </p:cNvSpPr>
          <p:nvPr>
            <p:ph type="pic" sz="quarter" idx="13"/>
          </p:nvPr>
        </p:nvSpPr>
        <p:spPr>
          <a:xfrm>
            <a:off x="954088" y="2728913"/>
            <a:ext cx="6400800" cy="4129087"/>
          </a:xfrm>
        </p:spPr>
        <p:txBody>
          <a:bodyPr/>
          <a:lstStyle/>
          <a:p>
            <a:endParaRPr lang="en-GB"/>
          </a:p>
        </p:txBody>
      </p:sp>
      <p:sp>
        <p:nvSpPr>
          <p:cNvPr id="11" name="Rectangle 10">
            <a:extLst>
              <a:ext uri="{FF2B5EF4-FFF2-40B4-BE49-F238E27FC236}">
                <a16:creationId xmlns:a16="http://schemas.microsoft.com/office/drawing/2014/main" id="{4B51C537-0174-43E5-8B81-C80AF1D06831}"/>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411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2 Imag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039FCF96-B7D6-4CCD-A4AE-46A67249D3B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a:extLst>
              <a:ext uri="{FF2B5EF4-FFF2-40B4-BE49-F238E27FC236}">
                <a16:creationId xmlns:a16="http://schemas.microsoft.com/office/drawing/2014/main" id="{741F3B7A-B2BF-40FC-8EB2-F1C37D316488}"/>
              </a:ext>
            </a:extLst>
          </p:cNvPr>
          <p:cNvSpPr>
            <a:spLocks noGrp="1"/>
          </p:cNvSpPr>
          <p:nvPr>
            <p:ph sz="quarter" idx="13" hasCustomPrompt="1"/>
          </p:nvPr>
        </p:nvSpPr>
        <p:spPr>
          <a:xfrm>
            <a:off x="953999"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9" name="Content Placeholder 9">
            <a:extLst>
              <a:ext uri="{FF2B5EF4-FFF2-40B4-BE49-F238E27FC236}">
                <a16:creationId xmlns:a16="http://schemas.microsoft.com/office/drawing/2014/main" id="{75B7A667-B99F-7A41-AAC3-ED24B9B1D92E}"/>
              </a:ext>
            </a:extLst>
          </p:cNvPr>
          <p:cNvSpPr>
            <a:spLocks noGrp="1"/>
          </p:cNvSpPr>
          <p:nvPr>
            <p:ph sz="quarter" idx="14" hasCustomPrompt="1"/>
          </p:nvPr>
        </p:nvSpPr>
        <p:spPr>
          <a:xfrm>
            <a:off x="8278804"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11" name="Content Placeholder 9">
            <a:extLst>
              <a:ext uri="{FF2B5EF4-FFF2-40B4-BE49-F238E27FC236}">
                <a16:creationId xmlns:a16="http://schemas.microsoft.com/office/drawing/2014/main" id="{93C1FF47-695D-B348-AF37-1ADF5736FA9E}"/>
              </a:ext>
            </a:extLst>
          </p:cNvPr>
          <p:cNvSpPr>
            <a:spLocks noGrp="1"/>
          </p:cNvSpPr>
          <p:nvPr>
            <p:ph sz="quarter" idx="15" hasCustomPrompt="1"/>
          </p:nvPr>
        </p:nvSpPr>
        <p:spPr>
          <a:xfrm>
            <a:off x="4613975"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Tree>
    <p:extLst>
      <p:ext uri="{BB962C8B-B14F-4D97-AF65-F5344CB8AC3E}">
        <p14:creationId xmlns:p14="http://schemas.microsoft.com/office/powerpoint/2010/main" val="89604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A62CF-E2B4-496D-829D-DCE37260977D}"/>
              </a:ext>
            </a:extLst>
          </p:cNvPr>
          <p:cNvSpPr>
            <a:spLocks noGrp="1"/>
          </p:cNvSpPr>
          <p:nvPr>
            <p:ph type="title"/>
          </p:nvPr>
        </p:nvSpPr>
        <p:spPr>
          <a:xfrm>
            <a:off x="954000" y="1890000"/>
            <a:ext cx="10279150" cy="36512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DFD84EF4-0E07-4BF3-A4AB-3E8632AA79AD}"/>
              </a:ext>
            </a:extLst>
          </p:cNvPr>
          <p:cNvSpPr>
            <a:spLocks noGrp="1"/>
          </p:cNvSpPr>
          <p:nvPr>
            <p:ph type="body" idx="1"/>
          </p:nvPr>
        </p:nvSpPr>
        <p:spPr>
          <a:xfrm>
            <a:off x="970139" y="2717600"/>
            <a:ext cx="10279150" cy="31752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GB" dirty="0"/>
              <a:t>Fourth level</a:t>
            </a:r>
          </a:p>
          <a:p>
            <a:pPr lvl="4"/>
            <a:r>
              <a:rPr lang="en-GB" b="1" dirty="0"/>
              <a:t>Fifth level</a:t>
            </a:r>
            <a:endParaRPr lang="en-GB" dirty="0"/>
          </a:p>
        </p:txBody>
      </p:sp>
      <p:sp>
        <p:nvSpPr>
          <p:cNvPr id="5" name="Footer Placeholder 4">
            <a:extLst>
              <a:ext uri="{FF2B5EF4-FFF2-40B4-BE49-F238E27FC236}">
                <a16:creationId xmlns:a16="http://schemas.microsoft.com/office/drawing/2014/main" id="{3B527A5D-B761-4C2F-97E6-5D8254424B8B}"/>
              </a:ext>
            </a:extLst>
          </p:cNvPr>
          <p:cNvSpPr>
            <a:spLocks noGrp="1"/>
          </p:cNvSpPr>
          <p:nvPr>
            <p:ph type="ftr" sz="quarter" idx="3"/>
          </p:nvPr>
        </p:nvSpPr>
        <p:spPr>
          <a:xfrm>
            <a:off x="970139" y="775255"/>
            <a:ext cx="7176911" cy="230832"/>
          </a:xfrm>
          <a:prstGeom prst="rect">
            <a:avLst/>
          </a:prstGeom>
        </p:spPr>
        <p:txBody>
          <a:bodyPr vert="horz" lIns="0" tIns="0" rIns="0" bIns="0" rtlCol="0" anchor="t" anchorCtr="0">
            <a:spAutoFit/>
          </a:bodyPr>
          <a:lstStyle>
            <a:lvl1pPr algn="l">
              <a:defRPr sz="1500">
                <a:solidFill>
                  <a:schemeClr val="tx1">
                    <a:tint val="75000"/>
                  </a:schemeClr>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9CD661B1-4E4B-4F85-ACA3-C34023D70282}"/>
              </a:ext>
            </a:extLst>
          </p:cNvPr>
          <p:cNvSpPr>
            <a:spLocks noGrp="1"/>
          </p:cNvSpPr>
          <p:nvPr>
            <p:ph type="sldNum" sz="quarter" idx="4"/>
          </p:nvPr>
        </p:nvSpPr>
        <p:spPr>
          <a:xfrm>
            <a:off x="9821333" y="783355"/>
            <a:ext cx="1400528" cy="230832"/>
          </a:xfrm>
          <a:prstGeom prst="rect">
            <a:avLst/>
          </a:prstGeom>
        </p:spPr>
        <p:txBody>
          <a:bodyPr vert="horz" wrap="square" lIns="0" tIns="0" rIns="0" bIns="0" rtlCol="0" anchor="t" anchorCtr="0">
            <a:spAutoFit/>
          </a:bodyPr>
          <a:lstStyle>
            <a:lvl1pPr algn="r">
              <a:defRPr sz="1500" b="1">
                <a:solidFill>
                  <a:schemeClr val="tx1">
                    <a:tint val="75000"/>
                  </a:schemeClr>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1619008365"/>
      </p:ext>
    </p:extLst>
  </p:cSld>
  <p:clrMap bg1="lt1" tx1="dk1" bg2="lt2" tx2="dk2" accent1="accent1" accent2="accent2" accent3="accent3" accent4="accent4" accent5="accent5" accent6="accent6" hlink="hlink" folHlink="folHlink"/>
  <p:sldLayoutIdLst>
    <p:sldLayoutId id="2147483675" r:id="rId1"/>
    <p:sldLayoutId id="2147483663" r:id="rId2"/>
    <p:sldLayoutId id="2147483677" r:id="rId3"/>
    <p:sldLayoutId id="2147483652" r:id="rId4"/>
    <p:sldLayoutId id="2147483682" r:id="rId5"/>
    <p:sldLayoutId id="2147483721" r:id="rId6"/>
    <p:sldLayoutId id="2147483722" r:id="rId7"/>
    <p:sldLayoutId id="2147483684" r:id="rId8"/>
    <p:sldLayoutId id="2147483685" r:id="rId9"/>
    <p:sldLayoutId id="2147483686" r:id="rId10"/>
    <p:sldLayoutId id="2147483723" r:id="rId11"/>
    <p:sldLayoutId id="2147483706" r:id="rId12"/>
    <p:sldLayoutId id="2147483697" r:id="rId13"/>
  </p:sldLayoutIdLst>
  <p:hf hdr="0" dt="0"/>
  <p:txStyles>
    <p:titleStyle>
      <a:lvl1pPr algn="l" defTabSz="914400" rtl="0" eaLnBrk="1" latinLnBrk="0" hangingPunct="1">
        <a:lnSpc>
          <a:spcPts val="3600"/>
        </a:lnSpc>
        <a:spcBef>
          <a:spcPct val="0"/>
        </a:spcBef>
        <a:buNone/>
        <a:defRPr sz="3600" b="1" kern="2000" spc="-100" baseline="0">
          <a:solidFill>
            <a:srgbClr val="203232"/>
          </a:solidFill>
          <a:latin typeface="+mj-lt"/>
          <a:ea typeface="+mj-ea"/>
          <a:cs typeface="+mj-cs"/>
        </a:defRPr>
      </a:lvl1pPr>
    </p:titleStyle>
    <p:bodyStyle>
      <a:lvl1pPr marL="0" indent="0" algn="l" defTabSz="914400" rtl="0" eaLnBrk="1" latinLnBrk="0" hangingPunct="1">
        <a:lnSpc>
          <a:spcPts val="2880"/>
        </a:lnSpc>
        <a:spcBef>
          <a:spcPts val="0"/>
        </a:spcBef>
        <a:spcAft>
          <a:spcPts val="992"/>
        </a:spcAft>
        <a:buFont typeface="Arial" panose="020B0604020202020204" pitchFamily="34" charset="0"/>
        <a:buNone/>
        <a:defRPr sz="2400" b="1" kern="2000" spc="-100" baseline="0">
          <a:solidFill>
            <a:srgbClr val="203232"/>
          </a:solidFill>
          <a:latin typeface="+mn-lt"/>
          <a:ea typeface="+mn-ea"/>
          <a:cs typeface="+mn-cs"/>
        </a:defRPr>
      </a:lvl1pPr>
      <a:lvl2pPr marL="0" indent="0" algn="l" defTabSz="914400" rtl="0" eaLnBrk="1" latinLnBrk="0" hangingPunct="1">
        <a:lnSpc>
          <a:spcPts val="2880"/>
        </a:lnSpc>
        <a:spcBef>
          <a:spcPts val="0"/>
        </a:spcBef>
        <a:spcAft>
          <a:spcPts val="992"/>
        </a:spcAft>
        <a:buFont typeface="Arial" panose="020B0604020202020204" pitchFamily="34" charset="0"/>
        <a:buNone/>
        <a:defRPr sz="2400" kern="2000" spc="-100" baseline="0">
          <a:solidFill>
            <a:srgbClr val="203232"/>
          </a:solidFill>
          <a:latin typeface="+mn-lt"/>
          <a:ea typeface="+mn-ea"/>
          <a:cs typeface="+mn-cs"/>
        </a:defRPr>
      </a:lvl2pPr>
      <a:lvl3pPr marL="216000" indent="-216000" algn="l" defTabSz="914400" rtl="0" eaLnBrk="1" latinLnBrk="0" hangingPunct="1">
        <a:lnSpc>
          <a:spcPts val="2880"/>
        </a:lnSpc>
        <a:spcBef>
          <a:spcPts val="0"/>
        </a:spcBef>
        <a:spcAft>
          <a:spcPts val="992"/>
        </a:spcAft>
        <a:buFont typeface="Arial" panose="020B0604020202020204" pitchFamily="34" charset="0"/>
        <a:buChar char="■"/>
        <a:defRPr sz="2400" kern="2000" spc="-100" baseline="0">
          <a:solidFill>
            <a:srgbClr val="203232"/>
          </a:solidFill>
          <a:latin typeface="+mn-lt"/>
          <a:ea typeface="+mn-ea"/>
          <a:cs typeface="+mn-cs"/>
        </a:defRPr>
      </a:lvl3pPr>
      <a:lvl4pPr marL="0" indent="0" algn="l" defTabSz="914400" rtl="0" eaLnBrk="1" latinLnBrk="0" hangingPunct="1">
        <a:lnSpc>
          <a:spcPts val="2160"/>
        </a:lnSpc>
        <a:spcBef>
          <a:spcPts val="0"/>
        </a:spcBef>
        <a:buFont typeface="Arial" panose="020B0604020202020204" pitchFamily="34" charset="0"/>
        <a:buNone/>
        <a:defRPr sz="1800" kern="1200">
          <a:solidFill>
            <a:srgbClr val="203232"/>
          </a:solidFill>
          <a:latin typeface="+mn-lt"/>
          <a:ea typeface="+mn-ea"/>
          <a:cs typeface="+mn-cs"/>
        </a:defRPr>
      </a:lvl4pPr>
      <a:lvl5pPr marL="0" indent="0" algn="l" defTabSz="914400" rtl="0" eaLnBrk="1" latinLnBrk="0" hangingPunct="1">
        <a:lnSpc>
          <a:spcPts val="2160"/>
        </a:lnSpc>
        <a:spcBef>
          <a:spcPts val="0"/>
        </a:spcBef>
        <a:buFont typeface="Arial" panose="020B0604020202020204" pitchFamily="34" charset="0"/>
        <a:buNone/>
        <a:defRPr sz="1800" b="1" kern="1200">
          <a:solidFill>
            <a:srgbClr val="20323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pos="604" userDrawn="1">
          <p15:clr>
            <a:srgbClr val="F26B43"/>
          </p15:clr>
        </p15:guide>
        <p15:guide id="5" pos="7076" userDrawn="1">
          <p15:clr>
            <a:srgbClr val="F26B43"/>
          </p15:clr>
        </p15:guide>
        <p15:guide id="6" orient="horz" pos="2160" userDrawn="1">
          <p15:clr>
            <a:srgbClr val="F26B43"/>
          </p15:clr>
        </p15:guide>
        <p15:guide id="7" orient="horz" userDrawn="1">
          <p15:clr>
            <a:srgbClr val="F26B43"/>
          </p15:clr>
        </p15:guide>
        <p15:guide id="8" orient="horz" pos="604" userDrawn="1">
          <p15:clr>
            <a:srgbClr val="F26B43"/>
          </p15:clr>
        </p15:guide>
        <p15:guide id="10" orient="horz" pos="3712" userDrawn="1">
          <p15:clr>
            <a:srgbClr val="F26B43"/>
          </p15:clr>
        </p15:guide>
        <p15:guide id="11" orient="horz" pos="11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0AEE4-CC66-FE42-B0C3-2CC7AFD37D1C}"/>
              </a:ext>
            </a:extLst>
          </p:cNvPr>
          <p:cNvSpPr>
            <a:spLocks noGrp="1"/>
          </p:cNvSpPr>
          <p:nvPr>
            <p:ph type="ctrTitle"/>
          </p:nvPr>
        </p:nvSpPr>
        <p:spPr>
          <a:xfrm>
            <a:off x="821094" y="2429391"/>
            <a:ext cx="11224725" cy="1909044"/>
          </a:xfrm>
        </p:spPr>
        <p:txBody>
          <a:bodyPr>
            <a:normAutofit fontScale="90000"/>
          </a:bodyPr>
          <a:lstStyle/>
          <a:p>
            <a:pPr>
              <a:lnSpc>
                <a:spcPts val="5700"/>
              </a:lnSpc>
            </a:pPr>
            <a:r>
              <a:rPr lang="en-US" sz="4000" dirty="0" smtClean="0"/>
              <a:t>Is there a difference in the mean rating of apps between free and paid apps</a:t>
            </a:r>
            <a:r>
              <a:rPr lang="en-US" dirty="0"/>
              <a:t> </a:t>
            </a:r>
            <a:r>
              <a:rPr lang="en-US" dirty="0" smtClean="0"/>
              <a:t/>
            </a:r>
            <a:br>
              <a:rPr lang="en-US" dirty="0" smtClean="0"/>
            </a:br>
            <a:r>
              <a:rPr lang="en-US" dirty="0"/>
              <a:t/>
            </a:r>
            <a:br>
              <a:rPr lang="en-US" dirty="0"/>
            </a:br>
            <a:r>
              <a:rPr lang="en-US" sz="4000" dirty="0"/>
              <a:t>Tutorial Presentation for Feedback</a:t>
            </a:r>
            <a:br>
              <a:rPr lang="en-US" sz="4000" dirty="0"/>
            </a:br>
            <a:r>
              <a:rPr lang="en-US" sz="4000" dirty="0" smtClean="0"/>
              <a:t>                                                                                        </a:t>
            </a:r>
            <a:r>
              <a:rPr lang="en-US" sz="2200" dirty="0" smtClean="0"/>
              <a:t>Date :  </a:t>
            </a:r>
            <a:r>
              <a:rPr lang="en-US" sz="2200" dirty="0" smtClean="0"/>
              <a:t>22</a:t>
            </a:r>
            <a:r>
              <a:rPr lang="en-US" sz="2200" dirty="0" smtClean="0"/>
              <a:t>/11/202</a:t>
            </a:r>
            <a:endParaRPr lang="en-US" dirty="0"/>
          </a:p>
        </p:txBody>
      </p:sp>
      <p:sp>
        <p:nvSpPr>
          <p:cNvPr id="3" name="Subtitle 2">
            <a:extLst>
              <a:ext uri="{FF2B5EF4-FFF2-40B4-BE49-F238E27FC236}">
                <a16:creationId xmlns:a16="http://schemas.microsoft.com/office/drawing/2014/main" id="{8275DA97-5166-7F4B-BC83-F50AC8BEDCD7}"/>
              </a:ext>
            </a:extLst>
          </p:cNvPr>
          <p:cNvSpPr>
            <a:spLocks noGrp="1"/>
          </p:cNvSpPr>
          <p:nvPr>
            <p:ph type="subTitle" idx="1"/>
          </p:nvPr>
        </p:nvSpPr>
        <p:spPr>
          <a:xfrm>
            <a:off x="821094" y="1890000"/>
            <a:ext cx="11066106" cy="360000"/>
          </a:xfrm>
        </p:spPr>
        <p:txBody>
          <a:bodyPr/>
          <a:lstStyle/>
          <a:p>
            <a:r>
              <a:rPr lang="en-US" sz="2000" dirty="0"/>
              <a:t>Group Name:  </a:t>
            </a:r>
            <a:r>
              <a:rPr lang="en-US" sz="2000" dirty="0" smtClean="0"/>
              <a:t> A143A                                                      Name </a:t>
            </a:r>
            <a:r>
              <a:rPr lang="en-US" sz="2000" dirty="0"/>
              <a:t>of Student Presenting</a:t>
            </a:r>
            <a:r>
              <a:rPr lang="en-US" sz="2000" dirty="0" smtClean="0"/>
              <a:t>: NOEL JOHN PAUL</a:t>
            </a:r>
            <a:endParaRPr lang="en-US" sz="2000" dirty="0"/>
          </a:p>
        </p:txBody>
      </p:sp>
      <p:sp>
        <p:nvSpPr>
          <p:cNvPr id="4" name="Footer Placeholder 3">
            <a:extLst>
              <a:ext uri="{FF2B5EF4-FFF2-40B4-BE49-F238E27FC236}">
                <a16:creationId xmlns:a16="http://schemas.microsoft.com/office/drawing/2014/main" id="{6E7F4D14-5620-EC41-A86C-6CC3CFD691B4}"/>
              </a:ext>
            </a:extLst>
          </p:cNvPr>
          <p:cNvSpPr>
            <a:spLocks noGrp="1"/>
          </p:cNvSpPr>
          <p:nvPr>
            <p:ph type="ftr" sz="quarter" idx="11"/>
          </p:nvPr>
        </p:nvSpPr>
        <p:spPr>
          <a:xfrm>
            <a:off x="821094" y="274320"/>
            <a:ext cx="11224725" cy="1311884"/>
          </a:xfrm>
        </p:spPr>
        <p:txBody>
          <a:bodyPr/>
          <a:lstStyle/>
          <a:p>
            <a:pPr algn="just"/>
            <a:r>
              <a:rPr lang="en-GB" dirty="0"/>
              <a:t>7COM1079-2024  Student Group No: </a:t>
            </a:r>
            <a:r>
              <a:rPr lang="en-GB" dirty="0" smtClean="0"/>
              <a:t> A143A             Names </a:t>
            </a:r>
            <a:r>
              <a:rPr lang="en-GB" dirty="0"/>
              <a:t>of Student </a:t>
            </a:r>
            <a:r>
              <a:rPr lang="en-GB" dirty="0" smtClean="0"/>
              <a:t>Attendees: </a:t>
            </a:r>
            <a:r>
              <a:rPr lang="en-GB" dirty="0" err="1" smtClean="0"/>
              <a:t>Gopika</a:t>
            </a:r>
            <a:r>
              <a:rPr lang="en-GB" dirty="0" smtClean="0"/>
              <a:t> </a:t>
            </a:r>
            <a:r>
              <a:rPr lang="en-GB" dirty="0" err="1" smtClean="0"/>
              <a:t>Areeplackal</a:t>
            </a:r>
            <a:r>
              <a:rPr lang="en-GB" dirty="0" smtClean="0"/>
              <a:t> </a:t>
            </a:r>
            <a:r>
              <a:rPr lang="en-GB" dirty="0" err="1" smtClean="0"/>
              <a:t>Biju</a:t>
            </a:r>
            <a:r>
              <a:rPr lang="en-GB" dirty="0" smtClean="0"/>
              <a:t>, </a:t>
            </a:r>
          </a:p>
          <a:p>
            <a:pPr algn="just"/>
            <a:r>
              <a:rPr lang="en-GB" dirty="0" smtClean="0"/>
              <a:t>							            Noel John</a:t>
            </a:r>
            <a:r>
              <a:rPr lang="en-GB" dirty="0"/>
              <a:t> </a:t>
            </a:r>
            <a:r>
              <a:rPr lang="en-GB" dirty="0" smtClean="0"/>
              <a:t>Paul,				</a:t>
            </a:r>
            <a:r>
              <a:rPr lang="en-GB" dirty="0"/>
              <a:t>	</a:t>
            </a:r>
            <a:r>
              <a:rPr lang="en-GB" dirty="0" smtClean="0"/>
              <a:t>	                                               		            </a:t>
            </a:r>
            <a:r>
              <a:rPr lang="en-GB" dirty="0" err="1" smtClean="0"/>
              <a:t>Amal</a:t>
            </a:r>
            <a:r>
              <a:rPr lang="en-GB" dirty="0" smtClean="0"/>
              <a:t> </a:t>
            </a:r>
            <a:r>
              <a:rPr lang="en-GB" dirty="0" err="1" smtClean="0"/>
              <a:t>Saj</a:t>
            </a:r>
            <a:r>
              <a:rPr lang="en-GB" dirty="0" smtClean="0"/>
              <a:t> </a:t>
            </a:r>
            <a:r>
              <a:rPr lang="en-GB" dirty="0" err="1" smtClean="0"/>
              <a:t>Poothaalil</a:t>
            </a:r>
            <a:r>
              <a:rPr lang="en-GB" dirty="0" smtClean="0"/>
              <a:t>, </a:t>
            </a:r>
          </a:p>
          <a:p>
            <a:pPr algn="just"/>
            <a:r>
              <a:rPr lang="en-GB" dirty="0"/>
              <a:t>	</a:t>
            </a:r>
            <a:r>
              <a:rPr lang="en-GB" dirty="0" smtClean="0"/>
              <a:t>						            Sachin Cherian,</a:t>
            </a:r>
          </a:p>
          <a:p>
            <a:pPr algn="just"/>
            <a:r>
              <a:rPr lang="en-GB" dirty="0"/>
              <a:t>	</a:t>
            </a:r>
            <a:r>
              <a:rPr lang="en-GB" dirty="0" smtClean="0"/>
              <a:t>						            Anila Jalaja  </a:t>
            </a:r>
            <a:endParaRPr lang="en-GB" dirty="0"/>
          </a:p>
        </p:txBody>
      </p:sp>
    </p:spTree>
    <p:extLst>
      <p:ext uri="{BB962C8B-B14F-4D97-AF65-F5344CB8AC3E}">
        <p14:creationId xmlns:p14="http://schemas.microsoft.com/office/powerpoint/2010/main" val="4148532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EDF47CE-5D5A-6104-A73A-4C8E09C48DA4}"/>
              </a:ext>
            </a:extLst>
          </p:cNvPr>
          <p:cNvSpPr>
            <a:spLocks noGrp="1"/>
          </p:cNvSpPr>
          <p:nvPr>
            <p:ph type="subTitle" idx="1"/>
          </p:nvPr>
        </p:nvSpPr>
        <p:spPr>
          <a:xfrm>
            <a:off x="692743" y="1851217"/>
            <a:ext cx="9769418" cy="230832"/>
          </a:xfrm>
        </p:spPr>
        <p:txBody>
          <a:bodyPr/>
          <a:lstStyle/>
          <a:p>
            <a:endParaRPr lang="en-GB" dirty="0"/>
          </a:p>
          <a:p>
            <a:endParaRPr lang="en-GB" dirty="0" smtClean="0"/>
          </a:p>
          <a:p>
            <a:endParaRPr lang="en-GB" dirty="0"/>
          </a:p>
          <a:p>
            <a:endParaRPr lang="en-GB" dirty="0" smtClean="0"/>
          </a:p>
          <a:p>
            <a:r>
              <a:rPr lang="en-GB" dirty="0" smtClean="0"/>
              <a:t>Dependent Variable – Rating</a:t>
            </a:r>
          </a:p>
          <a:p>
            <a:r>
              <a:rPr lang="en-GB" dirty="0" smtClean="0"/>
              <a:t>Independent Variable – Type</a:t>
            </a:r>
            <a:endParaRPr lang="en-GB" dirty="0"/>
          </a:p>
          <a:p>
            <a:r>
              <a:rPr lang="en-GB" dirty="0" smtClean="0"/>
              <a:t>Total No: of rows – 10,841</a:t>
            </a:r>
            <a:endParaRPr lang="en-GB" dirty="0"/>
          </a:p>
        </p:txBody>
      </p:sp>
      <p:sp>
        <p:nvSpPr>
          <p:cNvPr id="3" name="Footer Placeholder 2">
            <a:extLst>
              <a:ext uri="{FF2B5EF4-FFF2-40B4-BE49-F238E27FC236}">
                <a16:creationId xmlns:a16="http://schemas.microsoft.com/office/drawing/2014/main" id="{E6EB5BD4-BD08-7B73-D9D9-2582DDE1B3D9}"/>
              </a:ext>
            </a:extLst>
          </p:cNvPr>
          <p:cNvSpPr>
            <a:spLocks noGrp="1"/>
          </p:cNvSpPr>
          <p:nvPr>
            <p:ph type="ftr" sz="quarter" idx="11"/>
          </p:nvPr>
        </p:nvSpPr>
        <p:spPr/>
        <p:txBody>
          <a:bodyPr/>
          <a:lstStyle/>
          <a:p>
            <a:r>
              <a:rPr lang="en-GB" dirty="0"/>
              <a:t>PRESENTATION TITLE (ADD VIA INSERT, HEADER &amp; FOOTER)</a:t>
            </a:r>
          </a:p>
        </p:txBody>
      </p:sp>
      <p:sp>
        <p:nvSpPr>
          <p:cNvPr id="4" name="Slide Number Placeholder 3">
            <a:extLst>
              <a:ext uri="{FF2B5EF4-FFF2-40B4-BE49-F238E27FC236}">
                <a16:creationId xmlns:a16="http://schemas.microsoft.com/office/drawing/2014/main" id="{D1098E3C-BAB5-8478-26BA-5CDF4FAEFC64}"/>
              </a:ext>
            </a:extLst>
          </p:cNvPr>
          <p:cNvSpPr>
            <a:spLocks noGrp="1"/>
          </p:cNvSpPr>
          <p:nvPr>
            <p:ph type="sldNum" sz="quarter" idx="12"/>
          </p:nvPr>
        </p:nvSpPr>
        <p:spPr/>
        <p:txBody>
          <a:bodyPr/>
          <a:lstStyle/>
          <a:p>
            <a:fld id="{E4D355CA-84B7-41B1-B164-8BB439CC7C6B}" type="slidenum">
              <a:rPr lang="en-GB" smtClean="0"/>
              <a:pPr/>
              <a:t>2</a:t>
            </a:fld>
            <a:endParaRPr lang="en-GB"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743" y="1255990"/>
            <a:ext cx="10935477" cy="2317636"/>
          </a:xfrm>
          <a:prstGeom prst="rect">
            <a:avLst/>
          </a:prstGeom>
        </p:spPr>
      </p:pic>
    </p:spTree>
    <p:extLst>
      <p:ext uri="{BB962C8B-B14F-4D97-AF65-F5344CB8AC3E}">
        <p14:creationId xmlns:p14="http://schemas.microsoft.com/office/powerpoint/2010/main" val="849753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D9D8228-727F-1E46-B5AD-91D158B8255E}"/>
              </a:ext>
            </a:extLst>
          </p:cNvPr>
          <p:cNvSpPr>
            <a:spLocks noGrp="1"/>
          </p:cNvSpPr>
          <p:nvPr>
            <p:ph type="subTitle" idx="1"/>
          </p:nvPr>
        </p:nvSpPr>
        <p:spPr>
          <a:xfrm>
            <a:off x="965288" y="1397064"/>
            <a:ext cx="10110240" cy="588024"/>
          </a:xfrm>
        </p:spPr>
        <p:txBody>
          <a:bodyPr vert="horz" lIns="0" tIns="0" rIns="0" bIns="0" rtlCol="0" anchor="t">
            <a:noAutofit/>
          </a:bodyPr>
          <a:lstStyle/>
          <a:p>
            <a:r>
              <a:rPr lang="en-US" dirty="0"/>
              <a:t>Dataset </a:t>
            </a:r>
            <a:r>
              <a:rPr lang="en-US" dirty="0">
                <a:solidFill>
                  <a:srgbClr val="203232"/>
                </a:solidFill>
              </a:rPr>
              <a:t>ID</a:t>
            </a:r>
            <a:r>
              <a:rPr lang="en-US" sz="1600" dirty="0">
                <a:solidFill>
                  <a:srgbClr val="FF0000"/>
                </a:solidFill>
              </a:rPr>
              <a:t>:   </a:t>
            </a:r>
            <a:r>
              <a:rPr lang="en-US" sz="2400" dirty="0" smtClean="0">
                <a:solidFill>
                  <a:srgbClr val="FF0000"/>
                </a:solidFill>
              </a:rPr>
              <a:t>DS333, GooglePlayStoreApps.csv)</a:t>
            </a:r>
            <a:endParaRPr lang="en-US" sz="2400" dirty="0">
              <a:solidFill>
                <a:srgbClr val="FF0000"/>
              </a:solidFill>
            </a:endParaRPr>
          </a:p>
        </p:txBody>
      </p:sp>
      <p:sp>
        <p:nvSpPr>
          <p:cNvPr id="3" name="Footer Placeholder 2">
            <a:extLst>
              <a:ext uri="{FF2B5EF4-FFF2-40B4-BE49-F238E27FC236}">
                <a16:creationId xmlns:a16="http://schemas.microsoft.com/office/drawing/2014/main" id="{00EBC183-8AA5-EC44-9987-D65F5C1892A1}"/>
              </a:ext>
            </a:extLst>
          </p:cNvPr>
          <p:cNvSpPr>
            <a:spLocks noGrp="1"/>
          </p:cNvSpPr>
          <p:nvPr>
            <p:ph type="ftr" sz="quarter" idx="11"/>
          </p:nvPr>
        </p:nvSpPr>
        <p:spPr>
          <a:xfrm>
            <a:off x="965288" y="520443"/>
            <a:ext cx="9989224" cy="244676"/>
          </a:xfrm>
        </p:spPr>
        <p:txBody>
          <a:bodyPr/>
          <a:lstStyle/>
          <a:p>
            <a:r>
              <a:rPr lang="en-GB" dirty="0"/>
              <a:t>7COM1079-2024  Student Group No: A143A                   Names of Student Group Attendees: </a:t>
            </a:r>
            <a:r>
              <a:rPr lang="en-GB" dirty="0" err="1"/>
              <a:t>Gopika</a:t>
            </a:r>
            <a:r>
              <a:rPr lang="en-GB" dirty="0"/>
              <a:t> </a:t>
            </a:r>
            <a:r>
              <a:rPr lang="en-GB" dirty="0" err="1"/>
              <a:t>Areeplackal</a:t>
            </a:r>
            <a:r>
              <a:rPr lang="en-GB" dirty="0"/>
              <a:t> </a:t>
            </a:r>
            <a:r>
              <a:rPr lang="en-GB" dirty="0" err="1" smtClean="0"/>
              <a:t>Biju</a:t>
            </a:r>
            <a:r>
              <a:rPr lang="en-GB" dirty="0" smtClean="0"/>
              <a:t>, </a:t>
            </a:r>
          </a:p>
          <a:p>
            <a:r>
              <a:rPr lang="en-GB" dirty="0" smtClean="0"/>
              <a:t>					    			           Noel John Paul, </a:t>
            </a:r>
          </a:p>
          <a:p>
            <a:r>
              <a:rPr lang="en-GB" dirty="0"/>
              <a:t>	</a:t>
            </a:r>
            <a:r>
              <a:rPr lang="en-GB" dirty="0" smtClean="0"/>
              <a:t>							           </a:t>
            </a:r>
            <a:r>
              <a:rPr lang="en-GB" dirty="0" err="1" smtClean="0"/>
              <a:t>Amal</a:t>
            </a:r>
            <a:r>
              <a:rPr lang="en-GB" dirty="0" smtClean="0"/>
              <a:t> </a:t>
            </a:r>
            <a:r>
              <a:rPr lang="en-GB" dirty="0" err="1"/>
              <a:t>Saj</a:t>
            </a:r>
            <a:r>
              <a:rPr lang="en-GB" dirty="0"/>
              <a:t> </a:t>
            </a:r>
            <a:r>
              <a:rPr lang="en-GB" dirty="0" err="1" smtClean="0"/>
              <a:t>Poothaalil</a:t>
            </a:r>
            <a:r>
              <a:rPr lang="en-GB" dirty="0" smtClean="0"/>
              <a:t>,</a:t>
            </a:r>
          </a:p>
          <a:p>
            <a:r>
              <a:rPr lang="en-GB" dirty="0"/>
              <a:t>	</a:t>
            </a:r>
            <a:r>
              <a:rPr lang="en-GB" dirty="0" smtClean="0"/>
              <a:t> 							           Sachin Cherian</a:t>
            </a:r>
          </a:p>
          <a:p>
            <a:r>
              <a:rPr lang="en-GB" dirty="0"/>
              <a:t>	</a:t>
            </a:r>
            <a:r>
              <a:rPr lang="en-GB" dirty="0" smtClean="0"/>
              <a:t>							           </a:t>
            </a:r>
            <a:r>
              <a:rPr lang="en-GB" dirty="0" err="1" smtClean="0"/>
              <a:t>Anila</a:t>
            </a:r>
            <a:r>
              <a:rPr lang="en-GB" dirty="0" smtClean="0"/>
              <a:t> </a:t>
            </a:r>
            <a:r>
              <a:rPr lang="en-GB" dirty="0" err="1"/>
              <a:t>Jalaja</a:t>
            </a:r>
            <a:r>
              <a:rPr lang="en-GB" dirty="0"/>
              <a:t> </a:t>
            </a:r>
            <a:endParaRPr lang="en-GB" dirty="0" smtClean="0"/>
          </a:p>
          <a:p>
            <a:r>
              <a:rPr lang="en-GB" dirty="0"/>
              <a:t>	</a:t>
            </a:r>
            <a:r>
              <a:rPr lang="en-GB" dirty="0" smtClean="0"/>
              <a:t>							           </a:t>
            </a:r>
          </a:p>
          <a:p>
            <a:r>
              <a:rPr lang="en-GB" dirty="0"/>
              <a:t>	</a:t>
            </a:r>
            <a:r>
              <a:rPr lang="en-GB" dirty="0" smtClean="0"/>
              <a:t>							             </a:t>
            </a:r>
            <a:endParaRPr lang="en-GB" dirty="0"/>
          </a:p>
        </p:txBody>
      </p:sp>
      <p:sp>
        <p:nvSpPr>
          <p:cNvPr id="4" name="Slide Number Placeholder 3">
            <a:extLst>
              <a:ext uri="{FF2B5EF4-FFF2-40B4-BE49-F238E27FC236}">
                <a16:creationId xmlns:a16="http://schemas.microsoft.com/office/drawing/2014/main" id="{CC9D9611-42EE-7840-81EE-DD6B1A99CD7B}"/>
              </a:ext>
            </a:extLst>
          </p:cNvPr>
          <p:cNvSpPr>
            <a:spLocks noGrp="1"/>
          </p:cNvSpPr>
          <p:nvPr>
            <p:ph type="sldNum" sz="quarter" idx="12"/>
          </p:nvPr>
        </p:nvSpPr>
        <p:spPr>
          <a:xfrm>
            <a:off x="10954512" y="555565"/>
            <a:ext cx="622800" cy="230832"/>
          </a:xfrm>
        </p:spPr>
        <p:txBody>
          <a:bodyPr/>
          <a:lstStyle/>
          <a:p>
            <a:r>
              <a:rPr lang="en-US" dirty="0"/>
              <a:t>3</a:t>
            </a:r>
            <a:endParaRPr lang="en-GB" dirty="0"/>
          </a:p>
        </p:txBody>
      </p:sp>
      <p:sp>
        <p:nvSpPr>
          <p:cNvPr id="5" name="Title 4">
            <a:extLst>
              <a:ext uri="{FF2B5EF4-FFF2-40B4-BE49-F238E27FC236}">
                <a16:creationId xmlns:a16="http://schemas.microsoft.com/office/drawing/2014/main" id="{B3FA3829-F12C-214D-8FBA-7E1A740F65CA}"/>
              </a:ext>
            </a:extLst>
          </p:cNvPr>
          <p:cNvSpPr>
            <a:spLocks noGrp="1"/>
          </p:cNvSpPr>
          <p:nvPr>
            <p:ph type="ctrTitle"/>
          </p:nvPr>
        </p:nvSpPr>
        <p:spPr>
          <a:xfrm>
            <a:off x="965288" y="2183505"/>
            <a:ext cx="10974945" cy="2699181"/>
          </a:xfrm>
        </p:spPr>
        <p:txBody>
          <a:bodyPr>
            <a:noAutofit/>
          </a:bodyPr>
          <a:lstStyle/>
          <a:p>
            <a:pPr>
              <a:lnSpc>
                <a:spcPct val="100000"/>
              </a:lnSpc>
            </a:pPr>
            <a:r>
              <a:rPr lang="en-US" sz="2400" b="0" dirty="0">
                <a:latin typeface="Calibri"/>
                <a:cs typeface="Calibri"/>
              </a:rPr>
              <a:t>This dataset is interesting to us because it offers an opportunity to check how a user choose free app or paid app based on their quality and performance from their ratings. </a:t>
            </a:r>
            <a:r>
              <a:rPr lang="en-US" sz="2400" b="0" dirty="0">
                <a:latin typeface="Calibri" panose="020F0502020204030204" pitchFamily="34" charset="0"/>
                <a:cs typeface="Calibri" panose="020F0502020204030204" pitchFamily="34" charset="0"/>
              </a:rPr>
              <a:t/>
            </a:r>
            <a:br>
              <a:rPr lang="en-US" sz="2400" b="0" dirty="0">
                <a:latin typeface="Calibri" panose="020F0502020204030204" pitchFamily="34" charset="0"/>
                <a:cs typeface="Calibri" panose="020F0502020204030204" pitchFamily="34" charset="0"/>
              </a:rPr>
            </a:br>
            <a:r>
              <a:rPr lang="en-US" sz="2400" b="0" i="1" dirty="0" smtClean="0">
                <a:solidFill>
                  <a:schemeClr val="accent2">
                    <a:lumMod val="75000"/>
                  </a:schemeClr>
                </a:solidFill>
                <a:latin typeface="Calibri"/>
                <a:cs typeface="Calibri"/>
              </a:rPr>
              <a:t> </a:t>
            </a:r>
            <a:r>
              <a:rPr lang="en-US" sz="2400" b="0" dirty="0">
                <a:latin typeface="Calibri" panose="020F0502020204030204" pitchFamily="34" charset="0"/>
                <a:cs typeface="Calibri" panose="020F0502020204030204" pitchFamily="34" charset="0"/>
              </a:rPr>
              <a:t/>
            </a:r>
            <a:br>
              <a:rPr lang="en-US" sz="2400" b="0" dirty="0">
                <a:latin typeface="Calibri" panose="020F0502020204030204" pitchFamily="34" charset="0"/>
                <a:cs typeface="Calibri" panose="020F0502020204030204" pitchFamily="34" charset="0"/>
              </a:rPr>
            </a:br>
            <a:r>
              <a:rPr lang="en-US" sz="2400" b="0" dirty="0">
                <a:latin typeface="Calibri"/>
                <a:cs typeface="Calibri"/>
              </a:rPr>
              <a:t>Our  Independent variable is: Type (free/paid)</a:t>
            </a:r>
            <a:r>
              <a:rPr lang="en-US" sz="2400" b="0" dirty="0">
                <a:latin typeface="Calibri" panose="020F0502020204030204" pitchFamily="34" charset="0"/>
                <a:cs typeface="Calibri" panose="020F0502020204030204" pitchFamily="34" charset="0"/>
              </a:rPr>
              <a:t/>
            </a:r>
            <a:br>
              <a:rPr lang="en-US" sz="2400" b="0" dirty="0">
                <a:latin typeface="Calibri" panose="020F0502020204030204" pitchFamily="34" charset="0"/>
                <a:cs typeface="Calibri" panose="020F0502020204030204" pitchFamily="34" charset="0"/>
              </a:rPr>
            </a:br>
            <a:r>
              <a:rPr lang="en-US" sz="2400" b="0" dirty="0">
                <a:solidFill>
                  <a:srgbClr val="FF0000"/>
                </a:solidFill>
                <a:latin typeface="Calibri"/>
                <a:cs typeface="Calibri"/>
              </a:rPr>
              <a:t> </a:t>
            </a:r>
            <a:r>
              <a:rPr lang="en-US" sz="2400" b="0" dirty="0">
                <a:latin typeface="Calibri"/>
                <a:cs typeface="Calibri"/>
              </a:rPr>
              <a:t>This  Independent variable datatype is Nominal.</a:t>
            </a:r>
            <a:br>
              <a:rPr lang="en-US" sz="2400" b="0" dirty="0">
                <a:latin typeface="Calibri"/>
                <a:cs typeface="Calibri"/>
              </a:rPr>
            </a:br>
            <a:r>
              <a:rPr lang="en-US" sz="2400" b="0" dirty="0">
                <a:latin typeface="Calibri" panose="020F0502020204030204" pitchFamily="34" charset="0"/>
                <a:cs typeface="Calibri" panose="020F0502020204030204" pitchFamily="34" charset="0"/>
              </a:rPr>
              <a:t/>
            </a:r>
            <a:br>
              <a:rPr lang="en-US" sz="2400" b="0" dirty="0">
                <a:latin typeface="Calibri" panose="020F0502020204030204" pitchFamily="34" charset="0"/>
                <a:cs typeface="Calibri" panose="020F0502020204030204" pitchFamily="34" charset="0"/>
              </a:rPr>
            </a:br>
            <a:r>
              <a:rPr lang="en-US" sz="2400" b="0" dirty="0">
                <a:latin typeface="Calibri"/>
                <a:cs typeface="Calibri"/>
              </a:rPr>
              <a:t>Our Dependent variable is: Rating</a:t>
            </a:r>
            <a:r>
              <a:rPr lang="en-US" sz="2400" b="0" dirty="0">
                <a:latin typeface="Calibri" panose="020F0502020204030204" pitchFamily="34" charset="0"/>
                <a:cs typeface="Calibri" panose="020F0502020204030204" pitchFamily="34" charset="0"/>
              </a:rPr>
              <a:t/>
            </a:r>
            <a:br>
              <a:rPr lang="en-US" sz="2400" b="0" dirty="0">
                <a:latin typeface="Calibri" panose="020F0502020204030204" pitchFamily="34" charset="0"/>
                <a:cs typeface="Calibri" panose="020F0502020204030204" pitchFamily="34" charset="0"/>
              </a:rPr>
            </a:br>
            <a:r>
              <a:rPr lang="en-US" sz="2400" b="0" dirty="0">
                <a:latin typeface="Calibri"/>
                <a:cs typeface="Calibri"/>
              </a:rPr>
              <a:t>This Dependent variable datatype is  an Interval variable.</a:t>
            </a:r>
            <a:endParaRPr lang="en-US" sz="2400" b="0" dirty="0">
              <a:solidFill>
                <a:srgbClr val="FF0000"/>
              </a:solidFill>
              <a:latin typeface="Calibri"/>
              <a:cs typeface="Calibri"/>
            </a:endParaRPr>
          </a:p>
        </p:txBody>
      </p:sp>
    </p:spTree>
    <p:extLst>
      <p:ext uri="{BB962C8B-B14F-4D97-AF65-F5344CB8AC3E}">
        <p14:creationId xmlns:p14="http://schemas.microsoft.com/office/powerpoint/2010/main" val="1718004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E3CD731-5ACF-B002-247D-243F6E2149EC}"/>
              </a:ext>
            </a:extLst>
          </p:cNvPr>
          <p:cNvSpPr>
            <a:spLocks noGrp="1"/>
          </p:cNvSpPr>
          <p:nvPr>
            <p:ph type="subTitle" idx="1"/>
          </p:nvPr>
        </p:nvSpPr>
        <p:spPr>
          <a:xfrm>
            <a:off x="965289" y="1287599"/>
            <a:ext cx="9753625" cy="494547"/>
          </a:xfrm>
        </p:spPr>
        <p:txBody>
          <a:bodyPr/>
          <a:lstStyle/>
          <a:p>
            <a:pPr>
              <a:spcAft>
                <a:spcPts val="0"/>
              </a:spcAft>
            </a:pPr>
            <a:r>
              <a:rPr lang="en-GB" dirty="0" smtClean="0"/>
              <a:t>Our </a:t>
            </a:r>
            <a:r>
              <a:rPr lang="en-GB" dirty="0"/>
              <a:t>Research Question </a:t>
            </a:r>
            <a:r>
              <a:rPr lang="en-GB" dirty="0" smtClean="0"/>
              <a:t>is</a:t>
            </a:r>
            <a:endParaRPr lang="en-GB" sz="1800" dirty="0">
              <a:solidFill>
                <a:srgbClr val="FF0000"/>
              </a:solidFill>
            </a:endParaRPr>
          </a:p>
        </p:txBody>
      </p:sp>
      <p:sp>
        <p:nvSpPr>
          <p:cNvPr id="3" name="Footer Placeholder 2">
            <a:extLst>
              <a:ext uri="{FF2B5EF4-FFF2-40B4-BE49-F238E27FC236}">
                <a16:creationId xmlns:a16="http://schemas.microsoft.com/office/drawing/2014/main" id="{3C4D431B-7665-75B0-2D73-5BD588DCB766}"/>
              </a:ext>
            </a:extLst>
          </p:cNvPr>
          <p:cNvSpPr>
            <a:spLocks noGrp="1"/>
          </p:cNvSpPr>
          <p:nvPr>
            <p:ph type="ftr" sz="quarter" idx="11"/>
          </p:nvPr>
        </p:nvSpPr>
        <p:spPr/>
        <p:txBody>
          <a:bodyPr/>
          <a:lstStyle/>
          <a:p>
            <a:r>
              <a:rPr lang="en-GB" dirty="0"/>
              <a:t>PRE 7COM1079-2024  Student Group No: </a:t>
            </a:r>
            <a:r>
              <a:rPr lang="en-GB" dirty="0" smtClean="0"/>
              <a:t> A143A</a:t>
            </a:r>
            <a:endParaRPr lang="en-GB" dirty="0"/>
          </a:p>
        </p:txBody>
      </p:sp>
      <p:sp>
        <p:nvSpPr>
          <p:cNvPr id="4" name="Slide Number Placeholder 3">
            <a:extLst>
              <a:ext uri="{FF2B5EF4-FFF2-40B4-BE49-F238E27FC236}">
                <a16:creationId xmlns:a16="http://schemas.microsoft.com/office/drawing/2014/main" id="{1625FA15-B17F-387B-E383-5505647ABB89}"/>
              </a:ext>
            </a:extLst>
          </p:cNvPr>
          <p:cNvSpPr>
            <a:spLocks noGrp="1"/>
          </p:cNvSpPr>
          <p:nvPr>
            <p:ph type="sldNum" sz="quarter" idx="12"/>
          </p:nvPr>
        </p:nvSpPr>
        <p:spPr>
          <a:xfrm>
            <a:off x="10616400" y="791022"/>
            <a:ext cx="622800" cy="230832"/>
          </a:xfrm>
        </p:spPr>
        <p:txBody>
          <a:bodyPr/>
          <a:lstStyle/>
          <a:p>
            <a:r>
              <a:rPr lang="en-GB" dirty="0" smtClean="0"/>
              <a:t>4</a:t>
            </a:r>
            <a:endParaRPr lang="en-GB" dirty="0"/>
          </a:p>
        </p:txBody>
      </p:sp>
      <p:sp>
        <p:nvSpPr>
          <p:cNvPr id="5" name="Title 4">
            <a:extLst>
              <a:ext uri="{FF2B5EF4-FFF2-40B4-BE49-F238E27FC236}">
                <a16:creationId xmlns:a16="http://schemas.microsoft.com/office/drawing/2014/main" id="{3440DA25-F620-152B-DE9E-776F7B74DFF0}"/>
              </a:ext>
            </a:extLst>
          </p:cNvPr>
          <p:cNvSpPr>
            <a:spLocks noGrp="1"/>
          </p:cNvSpPr>
          <p:nvPr>
            <p:ph type="ctrTitle"/>
          </p:nvPr>
        </p:nvSpPr>
        <p:spPr>
          <a:xfrm>
            <a:off x="961052" y="2556393"/>
            <a:ext cx="10991461" cy="616021"/>
          </a:xfrm>
        </p:spPr>
        <p:txBody>
          <a:bodyPr>
            <a:noAutofit/>
          </a:bodyPr>
          <a:lstStyle/>
          <a:p>
            <a:pPr>
              <a:lnSpc>
                <a:spcPct val="100000"/>
              </a:lnSpc>
            </a:pPr>
            <a:r>
              <a:rPr lang="en-US" sz="2600" dirty="0" smtClean="0"/>
              <a:t>Is </a:t>
            </a:r>
            <a:r>
              <a:rPr lang="en-US" sz="2600" dirty="0"/>
              <a:t>there a difference in the mean rating of apps between free and paid apps</a:t>
            </a:r>
            <a:r>
              <a:rPr lang="en-US" sz="2600" dirty="0" smtClean="0"/>
              <a:t>?</a:t>
            </a:r>
            <a:br>
              <a:rPr lang="en-US" sz="2600" dirty="0" smtClean="0"/>
            </a:br>
            <a:r>
              <a:rPr lang="en-US" sz="2600" dirty="0"/>
              <a:t/>
            </a:r>
            <a:br>
              <a:rPr lang="en-US" sz="2600" dirty="0"/>
            </a:br>
            <a:r>
              <a:rPr lang="en-GB" sz="2600" dirty="0" smtClean="0">
                <a:effectLst/>
                <a:latin typeface="Calibri" panose="020F0502020204030204" pitchFamily="34" charset="0"/>
                <a:ea typeface="Calibri" panose="020F0502020204030204" pitchFamily="34" charset="0"/>
                <a:cs typeface="Times New Roman" panose="02020603050405020304" pitchFamily="18" charset="0"/>
              </a:rPr>
              <a:t/>
            </a:r>
            <a:br>
              <a:rPr lang="en-GB" sz="2600" dirty="0" smtClean="0">
                <a:effectLst/>
                <a:latin typeface="Calibri" panose="020F0502020204030204" pitchFamily="34" charset="0"/>
                <a:ea typeface="Calibri" panose="020F0502020204030204" pitchFamily="34" charset="0"/>
                <a:cs typeface="Times New Roman" panose="02020603050405020304" pitchFamily="18" charset="0"/>
              </a:rPr>
            </a:br>
            <a:r>
              <a:rPr lang="en-GB" sz="2600" dirty="0">
                <a:latin typeface="Calibri" panose="020F0502020204030204" pitchFamily="34" charset="0"/>
                <a:ea typeface="Calibri" panose="020F0502020204030204" pitchFamily="34" charset="0"/>
                <a:cs typeface="Times New Roman" panose="02020603050405020304" pitchFamily="18" charset="0"/>
              </a:rPr>
              <a:t/>
            </a:r>
            <a:br>
              <a:rPr lang="en-GB" sz="2600" dirty="0">
                <a:latin typeface="Calibri" panose="020F0502020204030204" pitchFamily="34" charset="0"/>
                <a:ea typeface="Calibri" panose="020F0502020204030204" pitchFamily="34" charset="0"/>
                <a:cs typeface="Times New Roman" panose="02020603050405020304" pitchFamily="18" charset="0"/>
              </a:rPr>
            </a:br>
            <a:endParaRPr lang="en-GB" sz="2600" dirty="0">
              <a:solidFill>
                <a:srgbClr val="FF0000"/>
              </a:solidFill>
            </a:endParaRPr>
          </a:p>
        </p:txBody>
      </p:sp>
    </p:spTree>
    <p:extLst>
      <p:ext uri="{BB962C8B-B14F-4D97-AF65-F5344CB8AC3E}">
        <p14:creationId xmlns:p14="http://schemas.microsoft.com/office/powerpoint/2010/main" val="32494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3C4D431B-7665-75B0-2D73-5BD588DCB766}"/>
              </a:ext>
            </a:extLst>
          </p:cNvPr>
          <p:cNvSpPr>
            <a:spLocks noGrp="1"/>
          </p:cNvSpPr>
          <p:nvPr>
            <p:ph type="ftr" sz="quarter" idx="11"/>
          </p:nvPr>
        </p:nvSpPr>
        <p:spPr/>
        <p:txBody>
          <a:bodyPr/>
          <a:lstStyle/>
          <a:p>
            <a:r>
              <a:rPr lang="en-GB" dirty="0"/>
              <a:t>PRE 7COM1079-2024  Student Group No: </a:t>
            </a:r>
            <a:r>
              <a:rPr lang="en-GB" dirty="0" smtClean="0"/>
              <a:t> A143A</a:t>
            </a:r>
            <a:endParaRPr lang="en-GB" dirty="0"/>
          </a:p>
        </p:txBody>
      </p:sp>
      <p:sp>
        <p:nvSpPr>
          <p:cNvPr id="4" name="Slide Number Placeholder 3">
            <a:extLst>
              <a:ext uri="{FF2B5EF4-FFF2-40B4-BE49-F238E27FC236}">
                <a16:creationId xmlns:a16="http://schemas.microsoft.com/office/drawing/2014/main" id="{1625FA15-B17F-387B-E383-5505647ABB89}"/>
              </a:ext>
            </a:extLst>
          </p:cNvPr>
          <p:cNvSpPr>
            <a:spLocks noGrp="1"/>
          </p:cNvSpPr>
          <p:nvPr>
            <p:ph type="sldNum" sz="quarter" idx="12"/>
          </p:nvPr>
        </p:nvSpPr>
        <p:spPr>
          <a:xfrm>
            <a:off x="10616400" y="791022"/>
            <a:ext cx="622800" cy="230832"/>
          </a:xfrm>
        </p:spPr>
        <p:txBody>
          <a:bodyPr/>
          <a:lstStyle/>
          <a:p>
            <a:r>
              <a:rPr lang="en-US" dirty="0"/>
              <a:t>5</a:t>
            </a:r>
            <a:endParaRPr lang="en-GB" dirty="0"/>
          </a:p>
        </p:txBody>
      </p:sp>
      <p:sp>
        <p:nvSpPr>
          <p:cNvPr id="6" name="Title 4">
            <a:extLst>
              <a:ext uri="{FF2B5EF4-FFF2-40B4-BE49-F238E27FC236}">
                <a16:creationId xmlns:a16="http://schemas.microsoft.com/office/drawing/2014/main" id="{3440DA25-F620-152B-DE9E-776F7B74DFF0}"/>
              </a:ext>
            </a:extLst>
          </p:cNvPr>
          <p:cNvSpPr txBox="1">
            <a:spLocks/>
          </p:cNvSpPr>
          <p:nvPr/>
        </p:nvSpPr>
        <p:spPr>
          <a:xfrm>
            <a:off x="961053" y="1278295"/>
            <a:ext cx="10535974" cy="4096346"/>
          </a:xfrm>
          <a:prstGeom prst="rect">
            <a:avLst/>
          </a:prstGeom>
        </p:spPr>
        <p:txBody>
          <a:bodyPr vert="horz" lIns="0" tIns="0" rIns="0" bIns="0" rtlCol="0" anchor="t" anchorCtr="0">
            <a:noAutofit/>
          </a:bodyPr>
          <a:lstStyle>
            <a:lvl1pPr algn="l" defTabSz="914400" rtl="0" eaLnBrk="1" latinLnBrk="0" hangingPunct="1">
              <a:lnSpc>
                <a:spcPts val="8000"/>
              </a:lnSpc>
              <a:spcBef>
                <a:spcPct val="0"/>
              </a:spcBef>
              <a:buNone/>
              <a:defRPr sz="7500" b="1" kern="3000" spc="-200" baseline="0">
                <a:solidFill>
                  <a:schemeClr val="tx1"/>
                </a:solidFill>
                <a:latin typeface="+mj-lt"/>
                <a:ea typeface="+mj-ea"/>
                <a:cs typeface="+mj-cs"/>
              </a:defRPr>
            </a:lvl1pPr>
          </a:lstStyle>
          <a:p>
            <a:pPr>
              <a:lnSpc>
                <a:spcPct val="100000"/>
              </a:lnSpc>
            </a:pPr>
            <a:r>
              <a:rPr lang="en-GB" sz="2400" dirty="0" smtClean="0">
                <a:cs typeface="Arial"/>
              </a:rPr>
              <a:t>					</a:t>
            </a:r>
            <a:r>
              <a:rPr lang="en-GB" sz="3200" dirty="0" smtClean="0">
                <a:cs typeface="Arial"/>
              </a:rPr>
              <a:t>Hypothesis</a:t>
            </a:r>
            <a:r>
              <a:rPr lang="en-GB" sz="2400" dirty="0" smtClean="0">
                <a:latin typeface="Calibri" panose="020F0502020204030204" pitchFamily="34" charset="0"/>
                <a:ea typeface="Calibri" panose="020F0502020204030204" pitchFamily="34" charset="0"/>
                <a:cs typeface="Times New Roman" panose="02020603050405020304" pitchFamily="18" charset="0"/>
              </a:rPr>
              <a:t/>
            </a:r>
            <a:br>
              <a:rPr lang="en-GB" sz="2400" dirty="0" smtClean="0">
                <a:latin typeface="Calibri" panose="020F0502020204030204" pitchFamily="34" charset="0"/>
                <a:ea typeface="Calibri" panose="020F0502020204030204" pitchFamily="34" charset="0"/>
                <a:cs typeface="Times New Roman" panose="02020603050405020304" pitchFamily="18" charset="0"/>
              </a:rPr>
            </a:br>
            <a:r>
              <a:rPr lang="en-GB" sz="2400" dirty="0" smtClean="0">
                <a:latin typeface="Calibri" panose="020F0502020204030204" pitchFamily="34" charset="0"/>
                <a:ea typeface="Calibri" panose="020F0502020204030204" pitchFamily="34" charset="0"/>
                <a:cs typeface="Times New Roman" panose="02020603050405020304" pitchFamily="18" charset="0"/>
              </a:rPr>
              <a:t/>
            </a:r>
            <a:br>
              <a:rPr lang="en-GB" sz="2400" dirty="0" smtClean="0">
                <a:latin typeface="Calibri" panose="020F0502020204030204" pitchFamily="34" charset="0"/>
                <a:ea typeface="Calibri" panose="020F0502020204030204" pitchFamily="34" charset="0"/>
                <a:cs typeface="Times New Roman" panose="02020603050405020304" pitchFamily="18" charset="0"/>
              </a:rPr>
            </a:br>
            <a:r>
              <a:rPr lang="en-GB" sz="2400" b="0" dirty="0" smtClean="0">
                <a:cs typeface="Arial"/>
              </a:rPr>
              <a:t>Null hypothesis (H</a:t>
            </a:r>
            <a:r>
              <a:rPr lang="en-GB" sz="2400" b="0" baseline="-25000" dirty="0" smtClean="0">
                <a:cs typeface="Arial"/>
              </a:rPr>
              <a:t>0</a:t>
            </a:r>
            <a:r>
              <a:rPr lang="en-GB" sz="2400" b="0" dirty="0" smtClean="0">
                <a:cs typeface="Arial"/>
              </a:rPr>
              <a:t>): </a:t>
            </a:r>
            <a:r>
              <a:rPr lang="en-GB" sz="2400" b="0" dirty="0">
                <a:cs typeface="Arial"/>
              </a:rPr>
              <a:t>There is no difference in the mean rating of apps between free and paid </a:t>
            </a:r>
            <a:r>
              <a:rPr lang="en-GB" sz="2400" b="0" dirty="0" smtClean="0">
                <a:cs typeface="Arial"/>
              </a:rPr>
              <a:t>apps.</a:t>
            </a:r>
            <a:r>
              <a:rPr lang="en-GB" sz="2400" b="0" dirty="0" smtClean="0">
                <a:cs typeface="Arial"/>
              </a:rPr>
              <a:t/>
            </a:r>
            <a:br>
              <a:rPr lang="en-GB" sz="2400" b="0" dirty="0" smtClean="0">
                <a:cs typeface="Arial"/>
              </a:rPr>
            </a:br>
            <a:r>
              <a:rPr lang="en-GB" sz="2400" b="0" dirty="0" smtClean="0">
                <a:cs typeface="Arial"/>
              </a:rPr>
              <a:t/>
            </a:r>
            <a:br>
              <a:rPr lang="en-GB" sz="2400" b="0" dirty="0" smtClean="0">
                <a:cs typeface="Arial"/>
              </a:rPr>
            </a:br>
            <a:r>
              <a:rPr lang="en-GB" sz="2400" b="0" dirty="0" smtClean="0">
                <a:cs typeface="Arial"/>
              </a:rPr>
              <a:t>Alternative hypothesis (</a:t>
            </a:r>
            <a:r>
              <a:rPr lang="en-GB" sz="2400" b="0" dirty="0" smtClean="0">
                <a:cs typeface="Arial"/>
              </a:rPr>
              <a:t>H</a:t>
            </a:r>
            <a:r>
              <a:rPr lang="en-GB" sz="2400" b="0" baseline="-25000" dirty="0" smtClean="0">
                <a:cs typeface="Arial"/>
              </a:rPr>
              <a:t>1</a:t>
            </a:r>
            <a:r>
              <a:rPr lang="en-GB" sz="2400" b="0" dirty="0">
                <a:cs typeface="Arial"/>
              </a:rPr>
              <a:t> There is a difference in the mean rating of apps between free and paid </a:t>
            </a:r>
            <a:r>
              <a:rPr lang="en-GB" sz="2400" b="0" dirty="0" smtClean="0">
                <a:cs typeface="Arial"/>
              </a:rPr>
              <a:t>apps.</a:t>
            </a:r>
            <a:endParaRPr lang="en-GB" sz="2400" dirty="0">
              <a:solidFill>
                <a:srgbClr val="FF0000"/>
              </a:solidFill>
            </a:endParaRPr>
          </a:p>
        </p:txBody>
      </p:sp>
    </p:spTree>
    <p:extLst>
      <p:ext uri="{BB962C8B-B14F-4D97-AF65-F5344CB8AC3E}">
        <p14:creationId xmlns:p14="http://schemas.microsoft.com/office/powerpoint/2010/main" val="1259277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3C4D431B-7665-75B0-2D73-5BD588DCB766}"/>
              </a:ext>
            </a:extLst>
          </p:cNvPr>
          <p:cNvSpPr>
            <a:spLocks noGrp="1"/>
          </p:cNvSpPr>
          <p:nvPr>
            <p:ph type="ftr" sz="quarter" idx="11"/>
          </p:nvPr>
        </p:nvSpPr>
        <p:spPr/>
        <p:txBody>
          <a:bodyPr/>
          <a:lstStyle/>
          <a:p>
            <a:r>
              <a:rPr lang="en-GB" dirty="0"/>
              <a:t>PRE 7COM1079-2024  Student Group No: </a:t>
            </a:r>
            <a:r>
              <a:rPr lang="en-GB" dirty="0" smtClean="0"/>
              <a:t> A143A</a:t>
            </a:r>
            <a:endParaRPr lang="en-GB" dirty="0"/>
          </a:p>
        </p:txBody>
      </p:sp>
      <p:sp>
        <p:nvSpPr>
          <p:cNvPr id="4" name="Slide Number Placeholder 3">
            <a:extLst>
              <a:ext uri="{FF2B5EF4-FFF2-40B4-BE49-F238E27FC236}">
                <a16:creationId xmlns:a16="http://schemas.microsoft.com/office/drawing/2014/main" id="{1625FA15-B17F-387B-E383-5505647ABB89}"/>
              </a:ext>
            </a:extLst>
          </p:cNvPr>
          <p:cNvSpPr>
            <a:spLocks noGrp="1"/>
          </p:cNvSpPr>
          <p:nvPr>
            <p:ph type="sldNum" sz="quarter" idx="12"/>
          </p:nvPr>
        </p:nvSpPr>
        <p:spPr>
          <a:xfrm>
            <a:off x="10616400" y="791022"/>
            <a:ext cx="622800" cy="230832"/>
          </a:xfrm>
        </p:spPr>
        <p:txBody>
          <a:bodyPr/>
          <a:lstStyle/>
          <a:p>
            <a:r>
              <a:rPr lang="en-US" dirty="0"/>
              <a:t>6</a:t>
            </a:r>
            <a:endParaRPr lang="en-GB"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1087" y="1161814"/>
            <a:ext cx="6700661" cy="4271672"/>
          </a:xfrm>
          <a:prstGeom prst="rect">
            <a:avLst/>
          </a:prstGeom>
        </p:spPr>
      </p:pic>
    </p:spTree>
    <p:extLst>
      <p:ext uri="{BB962C8B-B14F-4D97-AF65-F5344CB8AC3E}">
        <p14:creationId xmlns:p14="http://schemas.microsoft.com/office/powerpoint/2010/main" val="2858143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3C4D431B-7665-75B0-2D73-5BD588DCB766}"/>
              </a:ext>
            </a:extLst>
          </p:cNvPr>
          <p:cNvSpPr>
            <a:spLocks noGrp="1"/>
          </p:cNvSpPr>
          <p:nvPr>
            <p:ph type="ftr" sz="quarter" idx="11"/>
          </p:nvPr>
        </p:nvSpPr>
        <p:spPr/>
        <p:txBody>
          <a:bodyPr/>
          <a:lstStyle/>
          <a:p>
            <a:r>
              <a:rPr lang="en-GB" dirty="0"/>
              <a:t>PRE 7COM1079-2024  Student Group No: </a:t>
            </a:r>
            <a:r>
              <a:rPr lang="en-GB" dirty="0" smtClean="0"/>
              <a:t> A143A</a:t>
            </a:r>
            <a:endParaRPr lang="en-GB" dirty="0"/>
          </a:p>
        </p:txBody>
      </p:sp>
      <p:sp>
        <p:nvSpPr>
          <p:cNvPr id="4" name="Slide Number Placeholder 3">
            <a:extLst>
              <a:ext uri="{FF2B5EF4-FFF2-40B4-BE49-F238E27FC236}">
                <a16:creationId xmlns:a16="http://schemas.microsoft.com/office/drawing/2014/main" id="{1625FA15-B17F-387B-E383-5505647ABB89}"/>
              </a:ext>
            </a:extLst>
          </p:cNvPr>
          <p:cNvSpPr>
            <a:spLocks noGrp="1"/>
          </p:cNvSpPr>
          <p:nvPr>
            <p:ph type="sldNum" sz="quarter" idx="12"/>
          </p:nvPr>
        </p:nvSpPr>
        <p:spPr>
          <a:xfrm>
            <a:off x="10616400" y="791022"/>
            <a:ext cx="622800" cy="230832"/>
          </a:xfrm>
        </p:spPr>
        <p:txBody>
          <a:bodyPr/>
          <a:lstStyle/>
          <a:p>
            <a:r>
              <a:rPr lang="en-GB" dirty="0" smtClean="0"/>
              <a:t>7</a:t>
            </a:r>
            <a:endParaRPr lang="en-GB"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6816" y="1266884"/>
            <a:ext cx="6368947" cy="4060204"/>
          </a:xfrm>
          <a:prstGeom prst="rect">
            <a:avLst/>
          </a:prstGeom>
        </p:spPr>
      </p:pic>
    </p:spTree>
    <p:extLst>
      <p:ext uri="{BB962C8B-B14F-4D97-AF65-F5344CB8AC3E}">
        <p14:creationId xmlns:p14="http://schemas.microsoft.com/office/powerpoint/2010/main" val="2469332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3C4D431B-7665-75B0-2D73-5BD588DCB766}"/>
              </a:ext>
            </a:extLst>
          </p:cNvPr>
          <p:cNvSpPr>
            <a:spLocks noGrp="1"/>
          </p:cNvSpPr>
          <p:nvPr>
            <p:ph type="ftr" sz="quarter" idx="11"/>
          </p:nvPr>
        </p:nvSpPr>
        <p:spPr/>
        <p:txBody>
          <a:bodyPr/>
          <a:lstStyle/>
          <a:p>
            <a:r>
              <a:rPr lang="en-GB" dirty="0"/>
              <a:t>PRE 7COM1079-2024  Student Group No: </a:t>
            </a:r>
            <a:r>
              <a:rPr lang="en-GB" dirty="0" smtClean="0"/>
              <a:t> A143A</a:t>
            </a:r>
            <a:endParaRPr lang="en-GB" dirty="0"/>
          </a:p>
        </p:txBody>
      </p:sp>
      <p:sp>
        <p:nvSpPr>
          <p:cNvPr id="4" name="Slide Number Placeholder 3">
            <a:extLst>
              <a:ext uri="{FF2B5EF4-FFF2-40B4-BE49-F238E27FC236}">
                <a16:creationId xmlns:a16="http://schemas.microsoft.com/office/drawing/2014/main" id="{1625FA15-B17F-387B-E383-5505647ABB89}"/>
              </a:ext>
            </a:extLst>
          </p:cNvPr>
          <p:cNvSpPr>
            <a:spLocks noGrp="1"/>
          </p:cNvSpPr>
          <p:nvPr>
            <p:ph type="sldNum" sz="quarter" idx="12"/>
          </p:nvPr>
        </p:nvSpPr>
        <p:spPr>
          <a:xfrm>
            <a:off x="10616400" y="791022"/>
            <a:ext cx="622800" cy="230832"/>
          </a:xfrm>
        </p:spPr>
        <p:txBody>
          <a:bodyPr/>
          <a:lstStyle/>
          <a:p>
            <a:r>
              <a:rPr lang="en-US" dirty="0"/>
              <a:t>8</a:t>
            </a:r>
            <a:endParaRPr lang="en-GB"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4220" y="1021854"/>
            <a:ext cx="7160963" cy="4478382"/>
          </a:xfrm>
          <a:prstGeom prst="rect">
            <a:avLst/>
          </a:prstGeom>
        </p:spPr>
      </p:pic>
    </p:spTree>
    <p:extLst>
      <p:ext uri="{BB962C8B-B14F-4D97-AF65-F5344CB8AC3E}">
        <p14:creationId xmlns:p14="http://schemas.microsoft.com/office/powerpoint/2010/main" val="3674484979"/>
      </p:ext>
    </p:extLst>
  </p:cSld>
  <p:clrMapOvr>
    <a:masterClrMapping/>
  </p:clrMapOvr>
</p:sld>
</file>

<file path=ppt/theme/theme1.xml><?xml version="1.0" encoding="utf-8"?>
<a:theme xmlns:a="http://schemas.openxmlformats.org/drawingml/2006/main" name="Herts Theme">
  <a:themeElements>
    <a:clrScheme name="Custom 2">
      <a:dk1>
        <a:srgbClr val="203232"/>
      </a:dk1>
      <a:lt1>
        <a:srgbClr val="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6DBA85F447B164191BB36C258697B67" ma:contentTypeVersion="14" ma:contentTypeDescription="Create a new document." ma:contentTypeScope="" ma:versionID="ea511d05ca7f895fe9556935b5c9af34">
  <xsd:schema xmlns:xsd="http://www.w3.org/2001/XMLSchema" xmlns:xs="http://www.w3.org/2001/XMLSchema" xmlns:p="http://schemas.microsoft.com/office/2006/metadata/properties" xmlns:ns2="4ad138b4-2b68-4b70-945d-07f8f18b1c9a" xmlns:ns3="3c474641-ec36-472f-b125-6b1b0910eaa4" targetNamespace="http://schemas.microsoft.com/office/2006/metadata/properties" ma:root="true" ma:fieldsID="662270106d7a7e100bcac2c5f8d29899" ns2:_="" ns3:_="">
    <xsd:import namespace="4ad138b4-2b68-4b70-945d-07f8f18b1c9a"/>
    <xsd:import namespace="3c474641-ec36-472f-b125-6b1b0910eaa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Information"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d138b4-2b68-4b70-945d-07f8f18b1c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Information" ma:index="12" nillable="true" ma:displayName="Information" ma:format="Dropdown" ma:internalName="Information">
      <xsd:simpleType>
        <xsd:restriction base="dms:Text">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c474641-ec36-472f-b125-6b1b0910eaa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Information xmlns="4ad138b4-2b68-4b70-945d-07f8f18b1c9a"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21B8C57-903D-4D0E-8336-7B512F760C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d138b4-2b68-4b70-945d-07f8f18b1c9a"/>
    <ds:schemaRef ds:uri="3c474641-ec36-472f-b125-6b1b0910ea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DD1FC41-23C7-41B0-B5F9-BF4CD38AD2ED}">
  <ds:schemaRefs>
    <ds:schemaRef ds:uri="http://www.w3.org/XML/1998/namespace"/>
    <ds:schemaRef ds:uri="http://schemas.microsoft.com/office/infopath/2007/PartnerControls"/>
    <ds:schemaRef ds:uri="http://purl.org/dc/terms/"/>
    <ds:schemaRef ds:uri="http://purl.org/dc/elements/1.1/"/>
    <ds:schemaRef ds:uri="http://schemas.microsoft.com/office/2006/metadata/properties"/>
    <ds:schemaRef ds:uri="http://purl.org/dc/dcmitype/"/>
    <ds:schemaRef ds:uri="http://schemas.microsoft.com/office/2006/documentManagement/types"/>
    <ds:schemaRef ds:uri="http://schemas.openxmlformats.org/package/2006/metadata/core-properties"/>
    <ds:schemaRef ds:uri="3c474641-ec36-472f-b125-6b1b0910eaa4"/>
    <ds:schemaRef ds:uri="4ad138b4-2b68-4b70-945d-07f8f18b1c9a"/>
  </ds:schemaRefs>
</ds:datastoreItem>
</file>

<file path=customXml/itemProps3.xml><?xml version="1.0" encoding="utf-8"?>
<ds:datastoreItem xmlns:ds="http://schemas.openxmlformats.org/officeDocument/2006/customXml" ds:itemID="{91C521DD-2673-4EE6-BB9B-DC5C3320FFB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13805</TotalTime>
  <Words>587</Words>
  <Application>Microsoft Office PowerPoint</Application>
  <PresentationFormat>Widescreen</PresentationFormat>
  <Paragraphs>47</Paragraphs>
  <Slides>8</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Times New Roman</vt:lpstr>
      <vt:lpstr>Herts Theme</vt:lpstr>
      <vt:lpstr>Is there a difference in the mean rating of apps between free and paid apps   Tutorial Presentation for Feedback                                                                                         Date :  22/11/202</vt:lpstr>
      <vt:lpstr>PowerPoint Presentation</vt:lpstr>
      <vt:lpstr>This dataset is interesting to us because it offers an opportunity to check how a user choose free app or paid app based on their quality and performance from their ratings.    Our  Independent variable is: Type (free/paid)  This  Independent variable datatype is Nominal.  Our Dependent variable is: Rating This Dependent variable datatype is  an Interval variable.</vt:lpstr>
      <vt:lpstr>Is there a difference in the mean rating of apps between free and paid apps?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Joanne Harwood</dc:creator>
  <cp:lastModifiedBy>Anila Jalaja [Student-PECS]</cp:lastModifiedBy>
  <cp:revision>252</cp:revision>
  <dcterms:created xsi:type="dcterms:W3CDTF">2019-10-01T08:37:56Z</dcterms:created>
  <dcterms:modified xsi:type="dcterms:W3CDTF">2024-11-21T23:16:48Z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0x01010026DBA85F447B164191BB36C258697B67</vt:lpwstr>
  </property>
</Properties>
</file>