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5851-19C1-4149-BFD0-5ED08982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3FBD-60FE-4368-BADA-595621008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F2D2-04BB-4B0F-92C1-26C1D83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F69D-7911-4DDB-B5EF-5EBB0CFA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94B3-AA7E-454D-A181-F36B115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8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F2C9-0C08-4119-B574-469B2FA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2A10B-5311-4EC9-87D1-C6225E493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A4C9-806E-41FA-A4BB-D72563DD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7F29-51D1-4EBC-A563-9960F1E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648B-2DD5-467D-945F-5D93DBC8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4CEFD-7DEA-4FFD-984A-F565BCCA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B4E58-504B-4DAE-8553-5F5E028C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F8D1-79B6-46FC-9C63-C00870C0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E4C9-7D33-4013-BD49-15ECB509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E435-1D41-4E47-8E44-CAE96561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FF7D-3EA5-4922-981E-4C459E0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E5F4-3B85-4CE5-AE24-6A833874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E3C7-1E86-4E79-A8CA-707B179A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8687-B6D0-45EB-86BF-64D5622A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825E-D830-42D4-9301-DBE35C3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74F6-5C18-45BD-BE80-25B552C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0C9F-2F48-41E4-9D2C-2F2B94E6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D2E6-C67C-4C56-B987-7A63C5E8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29AF-1750-4538-A4A1-AB8C1219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04BC-331B-4E41-BCC0-B58F26E6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7B48-41C8-42D3-B7EE-68996594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AFAB-F0AF-4E7A-8212-1E59D1391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40D9-A145-430D-B86C-39D40B9D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C2C2-7C69-41A2-9132-AF673348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D678-E73E-4817-A382-E0919E19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CBE0-3FC4-437F-8949-B052C397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9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562B-453E-4D84-9A07-34535F3C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0A024-982D-44DD-AEFC-69058D03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355F-5045-48AD-A3CB-3E9C8C5E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C6D7E-F813-4500-82AD-C2377AF0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48796-3B47-496E-B2D6-9CB5AB838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C9643-F434-4125-A526-208CEE8A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91E5C-5C5C-4B78-843E-B4C8EF4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81C13-DCB1-420C-80A2-741AB54C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9EF-0BF7-4224-B442-89788E4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99BF-D83D-43EE-ABCF-E2CB6925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598C-9537-4449-ABF6-71959D7C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A2B1E-B9A0-46A7-88FC-C77A33A8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7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2E689-AA14-4412-92E6-4E25EB9C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6CEED-EF7D-4DB2-8888-AA1C0A4F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61C0-5321-40A3-8529-1FE616C6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D14C-67DF-4643-87B9-63F61140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2A27-72DF-4518-AAEB-63DB00A7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9428-EAC9-43BB-A0A7-A117B447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8407F-D715-46FC-B4E7-A98EA49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F15E-4B98-4AFD-8366-2BC39AA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00D4-A63D-4491-B00A-94B3535A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2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CD5B-4A4B-45AB-83A6-592EB3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205E3-FAE1-44A2-9F35-06979C1AF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2DC5-E43D-4C26-BA9C-9C897D8A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CBC0-8582-4384-999C-71EB0D30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E7E4B-5C1F-4AE3-A396-6E792EF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C259-510B-4ED0-B20E-455BDC1E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E88A8-90C4-42DD-BA68-73059DA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E058-E31E-48B9-A07B-0D83B898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F3BB-CABC-4292-8BEA-512B8D47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C76D-850F-4600-B1B8-4D7D982F500E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E0CE-BD8E-448A-82B1-DA6A00FF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E031-6616-41B6-8293-508DDF06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EF193-338D-FA2C-0336-5AAA5503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13AF5-F734-4974-AA6F-8EBB488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18" y="-319715"/>
            <a:ext cx="10515600" cy="1325563"/>
          </a:xfrm>
        </p:spPr>
        <p:txBody>
          <a:bodyPr/>
          <a:lstStyle/>
          <a:p>
            <a:pPr algn="ctr"/>
            <a:r>
              <a:rPr lang="en-IN" u="sng" dirty="0">
                <a:latin typeface="+mn-lt"/>
                <a:ea typeface="ADLaM Display" panose="020F0502020204030204" pitchFamily="2" charset="0"/>
                <a:cs typeface="ADLaM Display" panose="020F0502020204030204" pitchFamily="2" charset="0"/>
              </a:rPr>
              <a:t>Functional Decomposition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22D6D-7222-EE0D-C6BC-A84107C2E544}"/>
              </a:ext>
            </a:extLst>
          </p:cNvPr>
          <p:cNvSpPr/>
          <p:nvPr/>
        </p:nvSpPr>
        <p:spPr>
          <a:xfrm>
            <a:off x="4789545" y="886632"/>
            <a:ext cx="2474752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Xero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00A32-4801-B22D-53E8-7B6576783FF7}"/>
              </a:ext>
            </a:extLst>
          </p:cNvPr>
          <p:cNvCxnSpPr>
            <a:cxnSpLocks/>
          </p:cNvCxnSpPr>
          <p:nvPr/>
        </p:nvCxnSpPr>
        <p:spPr>
          <a:xfrm flipV="1">
            <a:off x="521208" y="2696884"/>
            <a:ext cx="11393424" cy="4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3DC419A-9213-FDBF-5660-835F014F341B}"/>
              </a:ext>
            </a:extLst>
          </p:cNvPr>
          <p:cNvSpPr/>
          <p:nvPr/>
        </p:nvSpPr>
        <p:spPr>
          <a:xfrm>
            <a:off x="34659" y="3988063"/>
            <a:ext cx="1116392" cy="602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1. Dashboard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E6514E-B7B3-4436-E415-F3361DA2563C}"/>
              </a:ext>
            </a:extLst>
          </p:cNvPr>
          <p:cNvSpPr/>
          <p:nvPr/>
        </p:nvSpPr>
        <p:spPr>
          <a:xfrm>
            <a:off x="3072385" y="5056632"/>
            <a:ext cx="1224273" cy="727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4. Financial Data Entry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50E64-94B2-2B08-C74B-9E29B04E25B2}"/>
              </a:ext>
            </a:extLst>
          </p:cNvPr>
          <p:cNvSpPr/>
          <p:nvPr/>
        </p:nvSpPr>
        <p:spPr>
          <a:xfrm>
            <a:off x="5077856" y="3337838"/>
            <a:ext cx="1024382" cy="4618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6.Invoicing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226B32-2561-FC36-C95D-EFC7E8FC29C4}"/>
              </a:ext>
            </a:extLst>
          </p:cNvPr>
          <p:cNvCxnSpPr>
            <a:cxnSpLocks/>
          </p:cNvCxnSpPr>
          <p:nvPr/>
        </p:nvCxnSpPr>
        <p:spPr>
          <a:xfrm flipH="1">
            <a:off x="521208" y="2739876"/>
            <a:ext cx="194" cy="121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D94A92-68CC-9533-8D19-319326713552}"/>
              </a:ext>
            </a:extLst>
          </p:cNvPr>
          <p:cNvCxnSpPr>
            <a:cxnSpLocks/>
          </p:cNvCxnSpPr>
          <p:nvPr/>
        </p:nvCxnSpPr>
        <p:spPr>
          <a:xfrm flipH="1">
            <a:off x="3644165" y="2747054"/>
            <a:ext cx="14427" cy="226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7F8A59E-B866-B1A1-A806-27E20C365BD1}"/>
              </a:ext>
            </a:extLst>
          </p:cNvPr>
          <p:cNvSpPr/>
          <p:nvPr/>
        </p:nvSpPr>
        <p:spPr>
          <a:xfrm>
            <a:off x="6125387" y="3825077"/>
            <a:ext cx="1024382" cy="4618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7. Accounts receivable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5A28A7-BD74-1570-2434-86E7E2F75ABD}"/>
              </a:ext>
            </a:extLst>
          </p:cNvPr>
          <p:cNvCxnSpPr>
            <a:cxnSpLocks/>
          </p:cNvCxnSpPr>
          <p:nvPr/>
        </p:nvCxnSpPr>
        <p:spPr>
          <a:xfrm>
            <a:off x="5568570" y="2739876"/>
            <a:ext cx="0" cy="57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9A52D6-A48A-5E51-16FE-326D999483FA}"/>
              </a:ext>
            </a:extLst>
          </p:cNvPr>
          <p:cNvCxnSpPr>
            <a:cxnSpLocks/>
          </p:cNvCxnSpPr>
          <p:nvPr/>
        </p:nvCxnSpPr>
        <p:spPr>
          <a:xfrm>
            <a:off x="6598586" y="2729308"/>
            <a:ext cx="0" cy="105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C9E4D8F-FF52-E536-DE93-FBDEB196E5D4}"/>
              </a:ext>
            </a:extLst>
          </p:cNvPr>
          <p:cNvSpPr/>
          <p:nvPr/>
        </p:nvSpPr>
        <p:spPr>
          <a:xfrm>
            <a:off x="7002323" y="4783486"/>
            <a:ext cx="1024382" cy="4618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8. Purchase</a:t>
            </a:r>
          </a:p>
          <a:p>
            <a:pPr algn="ctr"/>
            <a:r>
              <a:rPr lang="en-IN" sz="1400" dirty="0"/>
              <a:t>Orders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D314BE-539D-F3B0-ED2E-CD5D5EFCFA38}"/>
              </a:ext>
            </a:extLst>
          </p:cNvPr>
          <p:cNvSpPr/>
          <p:nvPr/>
        </p:nvSpPr>
        <p:spPr>
          <a:xfrm>
            <a:off x="8954771" y="4842707"/>
            <a:ext cx="1024382" cy="4618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11. Accounts Payable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DEEC10-059B-2097-CFF7-C06C517B723A}"/>
              </a:ext>
            </a:extLst>
          </p:cNvPr>
          <p:cNvSpPr/>
          <p:nvPr/>
        </p:nvSpPr>
        <p:spPr>
          <a:xfrm>
            <a:off x="7977529" y="5391791"/>
            <a:ext cx="1024382" cy="4618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9. Expense Claims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54927-99A7-B10B-7D79-E2BC5D8714FC}"/>
              </a:ext>
            </a:extLst>
          </p:cNvPr>
          <p:cNvCxnSpPr>
            <a:cxnSpLocks/>
          </p:cNvCxnSpPr>
          <p:nvPr/>
        </p:nvCxnSpPr>
        <p:spPr>
          <a:xfrm>
            <a:off x="8489720" y="2719165"/>
            <a:ext cx="0" cy="26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42500D-06F3-BA12-485F-BA35089BA0F7}"/>
              </a:ext>
            </a:extLst>
          </p:cNvPr>
          <p:cNvCxnSpPr/>
          <p:nvPr/>
        </p:nvCxnSpPr>
        <p:spPr>
          <a:xfrm>
            <a:off x="7507224" y="2729308"/>
            <a:ext cx="0" cy="203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389784-AD7A-8898-DBD8-B5A79FACE139}"/>
              </a:ext>
            </a:extLst>
          </p:cNvPr>
          <p:cNvCxnSpPr>
            <a:cxnSpLocks/>
          </p:cNvCxnSpPr>
          <p:nvPr/>
        </p:nvCxnSpPr>
        <p:spPr>
          <a:xfrm>
            <a:off x="9466962" y="2720285"/>
            <a:ext cx="0" cy="209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647EB86-CEFC-F9F9-1ACF-5A93345C5100}"/>
              </a:ext>
            </a:extLst>
          </p:cNvPr>
          <p:cNvSpPr/>
          <p:nvPr/>
        </p:nvSpPr>
        <p:spPr>
          <a:xfrm>
            <a:off x="9829672" y="4021930"/>
            <a:ext cx="1024382" cy="4618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12. Accounting</a:t>
            </a:r>
          </a:p>
          <a:p>
            <a:pPr algn="ctr"/>
            <a:r>
              <a:rPr lang="en-IN" sz="1050" dirty="0"/>
              <a:t>Reports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A5356B-1666-E04C-8FF1-1BB0FAD2C7A6}"/>
              </a:ext>
            </a:extLst>
          </p:cNvPr>
          <p:cNvSpPr/>
          <p:nvPr/>
        </p:nvSpPr>
        <p:spPr>
          <a:xfrm>
            <a:off x="11070083" y="4010933"/>
            <a:ext cx="1024382" cy="4618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10. Bills to Pay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B02B79-945E-5C2E-E1AA-F0157F849AD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0341863" y="2707213"/>
            <a:ext cx="0" cy="131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03EACC-AD3F-7ADB-4B99-7D074AC0D8D4}"/>
              </a:ext>
            </a:extLst>
          </p:cNvPr>
          <p:cNvCxnSpPr/>
          <p:nvPr/>
        </p:nvCxnSpPr>
        <p:spPr>
          <a:xfrm>
            <a:off x="11511816" y="2707213"/>
            <a:ext cx="0" cy="129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49C6C2-7538-FFFB-3D05-CF89412A8AB1}"/>
              </a:ext>
            </a:extLst>
          </p:cNvPr>
          <p:cNvSpPr/>
          <p:nvPr/>
        </p:nvSpPr>
        <p:spPr>
          <a:xfrm>
            <a:off x="9942449" y="1109781"/>
            <a:ext cx="399415" cy="215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76A2DC-8BAE-2842-B1B5-41485624A96D}"/>
              </a:ext>
            </a:extLst>
          </p:cNvPr>
          <p:cNvSpPr/>
          <p:nvPr/>
        </p:nvSpPr>
        <p:spPr>
          <a:xfrm>
            <a:off x="9942449" y="1388739"/>
            <a:ext cx="399415" cy="2157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48F0FC-862D-8E51-5064-3D9CB65AE02C}"/>
              </a:ext>
            </a:extLst>
          </p:cNvPr>
          <p:cNvSpPr/>
          <p:nvPr/>
        </p:nvSpPr>
        <p:spPr>
          <a:xfrm>
            <a:off x="9942448" y="1688716"/>
            <a:ext cx="399415" cy="2157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28D592-1E07-89D0-024D-0DDFF6C5CC12}"/>
              </a:ext>
            </a:extLst>
          </p:cNvPr>
          <p:cNvSpPr/>
          <p:nvPr/>
        </p:nvSpPr>
        <p:spPr>
          <a:xfrm>
            <a:off x="9942448" y="1987704"/>
            <a:ext cx="399415" cy="215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9013E5-4F5C-BA75-A89A-30269AE11DBA}"/>
              </a:ext>
            </a:extLst>
          </p:cNvPr>
          <p:cNvSpPr txBox="1"/>
          <p:nvPr/>
        </p:nvSpPr>
        <p:spPr>
          <a:xfrm>
            <a:off x="10460736" y="1082032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311B1E-D853-4A2B-10BC-49B179A214F5}"/>
              </a:ext>
            </a:extLst>
          </p:cNvPr>
          <p:cNvSpPr txBox="1"/>
          <p:nvPr/>
        </p:nvSpPr>
        <p:spPr>
          <a:xfrm>
            <a:off x="10472644" y="1352819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F582FF-4FE5-39F1-CA2C-0E51AAC0B526}"/>
              </a:ext>
            </a:extLst>
          </p:cNvPr>
          <p:cNvSpPr txBox="1"/>
          <p:nvPr/>
        </p:nvSpPr>
        <p:spPr>
          <a:xfrm>
            <a:off x="10451812" y="1681901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BC3568-6DDF-A286-699A-812BCDE46EB3}"/>
              </a:ext>
            </a:extLst>
          </p:cNvPr>
          <p:cNvSpPr txBox="1"/>
          <p:nvPr/>
        </p:nvSpPr>
        <p:spPr>
          <a:xfrm>
            <a:off x="10460736" y="1971301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4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8E29A5-ABD6-5B32-2BAD-9D1FCC52CFF8}"/>
              </a:ext>
            </a:extLst>
          </p:cNvPr>
          <p:cNvCxnSpPr>
            <a:stCxn id="5" idx="2"/>
          </p:cNvCxnSpPr>
          <p:nvPr/>
        </p:nvCxnSpPr>
        <p:spPr>
          <a:xfrm>
            <a:off x="6026921" y="1851366"/>
            <a:ext cx="0" cy="855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2D0353-3944-C19E-DD41-9D739464E6A9}"/>
              </a:ext>
            </a:extLst>
          </p:cNvPr>
          <p:cNvSpPr/>
          <p:nvPr/>
        </p:nvSpPr>
        <p:spPr>
          <a:xfrm>
            <a:off x="1194835" y="3985801"/>
            <a:ext cx="1116392" cy="602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2. User Management &amp; Authentication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2C6FD4-CA66-A2B3-3BEF-129060D43423}"/>
              </a:ext>
            </a:extLst>
          </p:cNvPr>
          <p:cNvCxnSpPr>
            <a:endCxn id="8" idx="0"/>
          </p:cNvCxnSpPr>
          <p:nvPr/>
        </p:nvCxnSpPr>
        <p:spPr>
          <a:xfrm>
            <a:off x="1753031" y="2739876"/>
            <a:ext cx="0" cy="124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7838BD2-870E-33E8-7E86-4ED039522D7E}"/>
              </a:ext>
            </a:extLst>
          </p:cNvPr>
          <p:cNvSpPr/>
          <p:nvPr/>
        </p:nvSpPr>
        <p:spPr>
          <a:xfrm>
            <a:off x="2358013" y="3993980"/>
            <a:ext cx="1116392" cy="602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3. Settings &amp; Configurations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6D367F-82B8-C3E4-073C-B2005209B7DD}"/>
              </a:ext>
            </a:extLst>
          </p:cNvPr>
          <p:cNvCxnSpPr>
            <a:cxnSpLocks/>
          </p:cNvCxnSpPr>
          <p:nvPr/>
        </p:nvCxnSpPr>
        <p:spPr>
          <a:xfrm>
            <a:off x="2852477" y="2739876"/>
            <a:ext cx="0" cy="121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1CD01-A9EC-BB2C-5F65-C1CF637B4610}"/>
              </a:ext>
            </a:extLst>
          </p:cNvPr>
          <p:cNvSpPr/>
          <p:nvPr/>
        </p:nvSpPr>
        <p:spPr>
          <a:xfrm>
            <a:off x="4377643" y="5056632"/>
            <a:ext cx="1336327" cy="727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5. Bank Feeds &amp; Reconciliations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E5C9A4-3D3B-7A7A-C8C8-B27729250B6C}"/>
              </a:ext>
            </a:extLst>
          </p:cNvPr>
          <p:cNvCxnSpPr>
            <a:cxnSpLocks/>
          </p:cNvCxnSpPr>
          <p:nvPr/>
        </p:nvCxnSpPr>
        <p:spPr>
          <a:xfrm>
            <a:off x="4759673" y="2729308"/>
            <a:ext cx="0" cy="232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2F2DC6-2BA6-B4BF-D4B4-F18E6458597C}"/>
              </a:ext>
            </a:extLst>
          </p:cNvPr>
          <p:cNvSpPr/>
          <p:nvPr/>
        </p:nvSpPr>
        <p:spPr>
          <a:xfrm>
            <a:off x="9942447" y="795390"/>
            <a:ext cx="399415" cy="215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CF1B2-4FD7-AD3E-9C02-AD1555DD0D2A}"/>
              </a:ext>
            </a:extLst>
          </p:cNvPr>
          <p:cNvSpPr txBox="1"/>
          <p:nvPr/>
        </p:nvSpPr>
        <p:spPr>
          <a:xfrm>
            <a:off x="10428858" y="748132"/>
            <a:ext cx="1558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Testing Scope</a:t>
            </a:r>
          </a:p>
        </p:txBody>
      </p:sp>
    </p:spTree>
    <p:extLst>
      <p:ext uri="{BB962C8B-B14F-4D97-AF65-F5344CB8AC3E}">
        <p14:creationId xmlns:p14="http://schemas.microsoft.com/office/powerpoint/2010/main" val="35558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Functional Decomposition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Moradiya</dc:creator>
  <cp:lastModifiedBy>Noel Sam Routhu</cp:lastModifiedBy>
  <cp:revision>9</cp:revision>
  <dcterms:created xsi:type="dcterms:W3CDTF">2020-02-26T20:05:48Z</dcterms:created>
  <dcterms:modified xsi:type="dcterms:W3CDTF">2024-02-16T03:44:18Z</dcterms:modified>
</cp:coreProperties>
</file>