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0CBBC4-7474-BBCE-B3E7-8D35ADC15A53}" v="29" dt="2024-05-08T17:44:28.593"/>
    <p1510:client id="{70B9C38B-90C8-E8E1-B57E-9D7D2A9F0906}" v="8" dt="2024-05-09T01:21:09.6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0" d="100"/>
          <a:sy n="70" d="100"/>
        </p:scale>
        <p:origin x="3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73F29B-4C8C-98E2-D882-865347547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" y="-39283"/>
            <a:ext cx="12178723" cy="68957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0CA144F-DB8B-20AC-387E-B5A07D6FC979}"/>
              </a:ext>
            </a:extLst>
          </p:cNvPr>
          <p:cNvSpPr/>
          <p:nvPr/>
        </p:nvSpPr>
        <p:spPr>
          <a:xfrm>
            <a:off x="3288965" y="0"/>
            <a:ext cx="56044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4.14 Edit a Journal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Noel Sam Routhu</dc:creator>
  <cp:lastModifiedBy>Noel Sam Routhu</cp:lastModifiedBy>
  <cp:revision>47</cp:revision>
  <dcterms:created xsi:type="dcterms:W3CDTF">2024-05-08T17:24:23Z</dcterms:created>
  <dcterms:modified xsi:type="dcterms:W3CDTF">2024-05-09T17:50:27Z</dcterms:modified>
</cp:coreProperties>
</file>