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CBBC4-7474-BBCE-B3E7-8D35ADC15A53}" v="29" dt="2024-05-08T17:44:28.593"/>
    <p1510:client id="{70B9C38B-90C8-E8E1-B57E-9D7D2A9F0906}" v="23" dt="2024-05-09T01:34:0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1AFE63-B4DF-2D72-ED2A-35FF0986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320040"/>
            <a:ext cx="11209785" cy="6317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730257-E16D-C41C-05FA-A3E4693B4381}"/>
              </a:ext>
            </a:extLst>
          </p:cNvPr>
          <p:cNvSpPr/>
          <p:nvPr/>
        </p:nvSpPr>
        <p:spPr>
          <a:xfrm>
            <a:off x="33643" y="220685"/>
            <a:ext cx="8914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4.15 Reversal of Journal Entry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Sam Routhu</dc:creator>
  <cp:lastModifiedBy>Noel Sam Routhu</cp:lastModifiedBy>
  <cp:revision>62</cp:revision>
  <dcterms:created xsi:type="dcterms:W3CDTF">2024-05-08T17:24:23Z</dcterms:created>
  <dcterms:modified xsi:type="dcterms:W3CDTF">2024-05-09T17:26:47Z</dcterms:modified>
</cp:coreProperties>
</file>