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C39DA-923B-2FB6-2914-4E46E54F5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34B52-899C-2379-EA29-1ECED81AB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36FA0-5225-DE65-2F21-FA9B62919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E776B-C696-46AF-88BD-45BA6077B148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B8775-EEC1-E768-0EE3-8A89340AC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32BB5-B979-62E5-D60D-7ACF3A4D3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CFF55-1254-4539-BF0F-7BB4BED6D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04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C9C70-F6A4-8C93-0B3D-355B5663B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53D9DC-C2B5-2807-894F-433CB60AA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D29AE-9F61-E9EE-A582-19EF0DD19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E776B-C696-46AF-88BD-45BA6077B148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DD3EA-AD79-DC2E-A5B6-8B1BEE2B5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367A5-5534-575B-BA33-50BA1F9F0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CFF55-1254-4539-BF0F-7BB4BED6D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51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AA7C82-6A21-8305-47E6-3CA4112822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F32546-BCB3-8FB9-A1BD-5333FFC9F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B849A-D331-5C6C-0E3D-E509D7CA9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E776B-C696-46AF-88BD-45BA6077B148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1D717-FE3B-EF3A-6019-9F04C98B6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B57D8-B43E-8B57-885D-5EE7A9AA7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CFF55-1254-4539-BF0F-7BB4BED6D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97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B53B1-6C89-A857-8058-EE24195DB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A8F8A-5B05-83F4-32D0-A47EE24D7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1238C-8926-15D5-6DD6-48C11AF62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E776B-C696-46AF-88BD-45BA6077B148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6BBD9-D909-F3FF-80D4-80AC45EA5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5DB3E-1279-4313-EE78-DCC226972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CFF55-1254-4539-BF0F-7BB4BED6D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66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7950E-2F8C-1DBB-C311-B423DAB2B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B5244C-02B6-1E85-74C0-51CD68BCF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61296-BA43-6E01-BF91-972979FBB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E776B-C696-46AF-88BD-45BA6077B148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229DA-E087-FD2E-6280-05B2C8036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91289-69F4-0DFA-2625-1F029C092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CFF55-1254-4539-BF0F-7BB4BED6D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51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B7A7F-BFB2-475B-BFA9-016185A0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887D1-0402-F520-BB67-6A0039FEBF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9971D3-E7EC-715A-564B-9AE223040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FE1BD-FFC1-FDF2-5CBC-ED5B9428A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E776B-C696-46AF-88BD-45BA6077B148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DDCCD-B0C4-2A02-ADA6-640A7E0B3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F38DE-FD94-7D8E-FF72-A2A1644FE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CFF55-1254-4539-BF0F-7BB4BED6D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978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C544B-B846-61DF-D407-FD1E6B64A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75178-363E-25A1-B17D-7A7562B56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91C741-B16E-80B8-C0D0-B1E142120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47DF9B-FDAF-5782-E226-C34D5DAA4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E7ED62-37DB-F1A0-7B14-420864F9B0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1090F2-2647-07BB-867D-5AF2C4319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E776B-C696-46AF-88BD-45BA6077B148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30F879-9CEA-3BA4-98B5-96D21C38D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E6CEA8-2DE8-12DB-06FF-CB411EDFC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CFF55-1254-4539-BF0F-7BB4BED6D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05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C9175-350C-68FC-C21F-B2B4ABF99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F5CB6B-6E00-52F8-425D-379436627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E776B-C696-46AF-88BD-45BA6077B148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4C10F8-38A3-E85B-EBEA-CDE6D903F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0175F1-7B0F-03EF-9756-9CA5CBBED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CFF55-1254-4539-BF0F-7BB4BED6D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45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420F16-9CFB-C188-53EB-2B870384F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E776B-C696-46AF-88BD-45BA6077B148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310794-47D0-F2E9-4B82-563C1DDE5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6353B-7FF4-68D0-78E6-AB9178B30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CFF55-1254-4539-BF0F-7BB4BED6D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0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4D532-D197-7F1B-53D3-8EC982923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C3C75-8B19-2EF4-AC39-6557A9787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A1F81D-E9C4-C747-2907-AB8DF329B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B5398-B331-248D-061B-246728396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E776B-C696-46AF-88BD-45BA6077B148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743F8D-2FA3-0E06-713A-6647F97E2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5EC16-1B1C-25DF-2034-1B9B52B23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CFF55-1254-4539-BF0F-7BB4BED6D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76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AA806-6C91-E7E8-15AE-C6A6B10C5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1DFBC8-C13C-491C-EA4A-81A5ED89FD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B68140-B9C1-C671-6A8D-7591654F4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EA92CB-0590-AE6B-D68C-8523A4345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E776B-C696-46AF-88BD-45BA6077B148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F5775C-02E8-7259-719C-5B400C93F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832AA-DB4A-1379-0FD3-BE88C650F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CFF55-1254-4539-BF0F-7BB4BED6D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53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62A6E9-D0B1-A759-E93A-A20E5F435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BB5E9-1BD9-EA86-B8D1-85D2D5F8F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B86DE-27CF-C293-0AA7-A17ECAD189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BE776B-C696-46AF-88BD-45BA6077B148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ADD90-1FA0-5FF5-E697-4EDDF56328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92592-A227-414A-CEDB-5F452193C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0CFF55-1254-4539-BF0F-7BB4BED6D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39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 descr="A diagram of a flowchart">
            <a:extLst>
              <a:ext uri="{FF2B5EF4-FFF2-40B4-BE49-F238E27FC236}">
                <a16:creationId xmlns:a16="http://schemas.microsoft.com/office/drawing/2014/main" id="{30B4DD2E-9EF0-379C-193A-41AB767F76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433"/>
          <a:stretch/>
        </p:blipFill>
        <p:spPr>
          <a:xfrm>
            <a:off x="294967" y="1134843"/>
            <a:ext cx="10176387" cy="572315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06C4BD6-7D7B-3296-685E-4B2CA17D98EB}"/>
              </a:ext>
            </a:extLst>
          </p:cNvPr>
          <p:cNvSpPr/>
          <p:nvPr/>
        </p:nvSpPr>
        <p:spPr>
          <a:xfrm>
            <a:off x="1450561" y="211513"/>
            <a:ext cx="92908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4.3 Export Transactions Report</a:t>
            </a:r>
          </a:p>
        </p:txBody>
      </p:sp>
    </p:spTree>
    <p:extLst>
      <p:ext uri="{BB962C8B-B14F-4D97-AF65-F5344CB8AC3E}">
        <p14:creationId xmlns:p14="http://schemas.microsoft.com/office/powerpoint/2010/main" val="2988402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Noel Sam Routhu</dc:creator>
  <cp:lastModifiedBy>Noel Sam Routhu</cp:lastModifiedBy>
  <cp:revision>3</cp:revision>
  <dcterms:created xsi:type="dcterms:W3CDTF">2024-05-03T01:18:47Z</dcterms:created>
  <dcterms:modified xsi:type="dcterms:W3CDTF">2024-05-09T17:18:15Z</dcterms:modified>
</cp:coreProperties>
</file>