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E75D-82E7-7474-0DD6-828EA6CA0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B3133-27C2-38F1-CA76-BA6013234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04C2-25BE-135D-65DE-F1C3A595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7766-99A0-4F20-8AC3-7BF447655C16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4F2A7-CD92-1537-707C-381B3D5B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067B9-89A8-3854-13AC-C64EBE6D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E603-51DD-455E-9E0A-F7642924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3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669B-9AA2-E96E-3819-05B5D10F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B8B40-8A9E-707A-1995-CDEC102D6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439FE-697E-FF19-FDF1-66DF09F7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7766-99A0-4F20-8AC3-7BF447655C16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83994-EFB3-29E0-24B4-41866DA8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B378F-CA4D-39CA-76DD-911B5472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E603-51DD-455E-9E0A-F7642924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5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0BDEE-057B-06A2-62D4-D6286EA5B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F1CCA-753C-20B3-6154-ED2A4943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91C40-3982-D1C5-8410-172B1450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7766-99A0-4F20-8AC3-7BF447655C16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A3886-D71B-4250-F283-C8276A82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90F0-E0F2-407E-341A-584F28A9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E603-51DD-455E-9E0A-F7642924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2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3678-57DE-4071-4A45-BB8176E8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72D4-7C3E-4963-B2BD-49E4DC99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758E4-ADA5-FE55-2292-756EB94E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7766-99A0-4F20-8AC3-7BF447655C16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E9047-8CF9-A7E7-3C49-76A36497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4AFF2-80C6-F832-6D9C-009DC852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E603-51DD-455E-9E0A-F7642924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6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45BC-A733-D9DC-5E6B-4B6A02B0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2663B-9EEE-686A-E361-9DE906023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2A905-1F67-ED0D-0B82-6AE4B506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7766-99A0-4F20-8AC3-7BF447655C16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7D28-578E-92CA-75BB-D37BA9B2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294EE-6139-F064-C1AD-E4BD0477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E603-51DD-455E-9E0A-F7642924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8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4C5D-2D52-CCB2-7885-286271BD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BFADD-C2EC-9F3F-B4B8-7243DAC4F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C1DED-01DB-50E4-C45B-BFC916281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DAE8F-C391-9288-A116-A3789F6C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7766-99A0-4F20-8AC3-7BF447655C16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5AF64-B099-C345-F67A-45F942BD3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3BBCC-D97D-5468-CDCE-C5BEEF41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E603-51DD-455E-9E0A-F7642924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2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761A-E6AC-BCE3-9DB9-572FD81D1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E8FE8-CF1E-A6C6-42B1-A01C6DA3D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AF1E0-EF89-A9BA-E0BC-4A369B748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E0F16-62BF-6011-4589-0A965BDDB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32BC2-9328-AC16-AE69-7AD5F2C31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2D886-09AB-461E-9394-AFCD1D38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7766-99A0-4F20-8AC3-7BF447655C16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05837-91ED-5AA9-F552-A533E3AD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B79D3-898D-9204-1866-97883CA4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E603-51DD-455E-9E0A-F7642924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8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06AC-A5C3-E17C-2374-D08901A5B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FBEBF-F4A0-C17E-D059-6CF4E526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7766-99A0-4F20-8AC3-7BF447655C16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F2FB7-C3B4-5F81-FFB3-E16D7E95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4BC06-2D08-63F2-3B5F-FD626A6C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E603-51DD-455E-9E0A-F7642924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27808-8985-EDA6-C5DF-8F30017B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7766-99A0-4F20-8AC3-7BF447655C16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0C153-F6F2-48D2-B38A-7EC514A0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4711C-47CE-AAAC-135C-C40AC234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E603-51DD-455E-9E0A-F7642924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3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EDC9-FEDB-4B50-F476-EC042CB5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C141-C59C-5DF7-0598-7C972AA5A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85637-A0DF-F0F6-589C-ED80F5ABC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1CF3F-7082-1DA4-A1F3-7CCA1153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7766-99A0-4F20-8AC3-7BF447655C16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262B5-8739-E6AF-E107-21C505B2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98171-913D-C20E-1AC1-92E7127D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E603-51DD-455E-9E0A-F7642924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8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903-579A-17AE-F856-64077F9A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C9FD3-82C6-2996-51DD-7C5F4D36A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28E06-BE2C-3A64-4A37-31C723789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C1D18-8C44-CBF2-20B5-BDA8F576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E7766-99A0-4F20-8AC3-7BF447655C16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1873A-76FD-935D-E91E-F99E32E6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2EF43-B262-6602-3485-EDDE7C23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E603-51DD-455E-9E0A-F7642924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26675B-8F5A-1DBC-5E75-E36E198B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D9060-E18B-C2C4-9E66-61F9DCF4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B7218-034A-BFC2-A365-15D1911EA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AE7766-99A0-4F20-8AC3-7BF447655C16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511B-F509-2497-3079-3E7E7C838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9CBF7-2C06-7C58-8F31-CA850ECE6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DE603-51DD-455E-9E0A-F7642924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erson's work flow">
            <a:extLst>
              <a:ext uri="{FF2B5EF4-FFF2-40B4-BE49-F238E27FC236}">
                <a16:creationId xmlns:a16="http://schemas.microsoft.com/office/drawing/2014/main" id="{69C4A7BF-4C20-7075-64A5-4E611C8443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59" b="9320"/>
          <a:stretch/>
        </p:blipFill>
        <p:spPr>
          <a:xfrm>
            <a:off x="1858297" y="791938"/>
            <a:ext cx="8475406" cy="59868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51D0AE-85C2-64DE-FF87-BA925F76D569}"/>
              </a:ext>
            </a:extLst>
          </p:cNvPr>
          <p:cNvSpPr/>
          <p:nvPr/>
        </p:nvSpPr>
        <p:spPr>
          <a:xfrm>
            <a:off x="1252750" y="79206"/>
            <a:ext cx="9686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5.23 Reconciling Bank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Statment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003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Noel Sam Routhu</dc:creator>
  <cp:lastModifiedBy>Noel Sam Routhu</cp:lastModifiedBy>
  <cp:revision>2</cp:revision>
  <dcterms:created xsi:type="dcterms:W3CDTF">2024-05-03T01:24:25Z</dcterms:created>
  <dcterms:modified xsi:type="dcterms:W3CDTF">2024-05-09T17:17:43Z</dcterms:modified>
</cp:coreProperties>
</file>