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19"/>
  </p:notesMasterIdLst>
  <p:sldIdLst>
    <p:sldId id="267" r:id="rId5"/>
    <p:sldId id="278" r:id="rId6"/>
    <p:sldId id="309" r:id="rId7"/>
    <p:sldId id="287" r:id="rId8"/>
    <p:sldId id="307" r:id="rId9"/>
    <p:sldId id="269" r:id="rId10"/>
    <p:sldId id="314" r:id="rId11"/>
    <p:sldId id="312" r:id="rId12"/>
    <p:sldId id="318" r:id="rId13"/>
    <p:sldId id="315" r:id="rId14"/>
    <p:sldId id="304" r:id="rId15"/>
    <p:sldId id="291" r:id="rId16"/>
    <p:sldId id="299" r:id="rId17"/>
    <p:sldId id="30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84BE"/>
    <a:srgbClr val="3284BF"/>
    <a:srgbClr val="FEBB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59" autoAdjust="0"/>
    <p:restoredTop sz="94660"/>
  </p:normalViewPr>
  <p:slideViewPr>
    <p:cSldViewPr snapToGrid="0">
      <p:cViewPr varScale="1">
        <p:scale>
          <a:sx n="104" d="100"/>
          <a:sy n="104" d="100"/>
        </p:scale>
        <p:origin x="144" y="8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E799F8-83E6-4FEA-ABC1-865938903BA8}" type="datetimeFigureOut">
              <a:rPr lang="en-US" smtClean="0"/>
              <a:t>5/3/2023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C06ACD-EC7D-4250-84EF-7C4130D0D339}" type="slidenum">
              <a:rPr lang="en-US" smtClean="0"/>
              <a:t>‹#›</a:t>
            </a:fld>
            <a:endParaRPr lang="en-US" dirty="0"/>
          </a:p>
        </p:txBody>
      </p:sp>
    </p:spTree>
    <p:extLst>
      <p:ext uri="{BB962C8B-B14F-4D97-AF65-F5344CB8AC3E}">
        <p14:creationId xmlns:p14="http://schemas.microsoft.com/office/powerpoint/2010/main" val="467943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C06ACD-EC7D-4250-84EF-7C4130D0D339}" type="slidenum">
              <a:rPr lang="en-US" smtClean="0"/>
              <a:t>8</a:t>
            </a:fld>
            <a:endParaRPr lang="en-US"/>
          </a:p>
        </p:txBody>
      </p:sp>
    </p:spTree>
    <p:extLst>
      <p:ext uri="{BB962C8B-B14F-4D97-AF65-F5344CB8AC3E}">
        <p14:creationId xmlns:p14="http://schemas.microsoft.com/office/powerpoint/2010/main" val="130944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operational meetings?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C06ACD-EC7D-4250-84EF-7C4130D0D33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40018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6938963"/>
          </a:xfrm>
          <a:prstGeom prst="rect">
            <a:avLst/>
          </a:prstGeom>
          <a:solidFill>
            <a:srgbClr val="3284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p:cNvPicPr>
            <a:picLocks noChangeAspect="1"/>
          </p:cNvPicPr>
          <p:nvPr/>
        </p:nvPicPr>
        <p:blipFill>
          <a:blip r:embed="rId2"/>
          <a:stretch>
            <a:fillRect/>
          </a:stretch>
        </p:blipFill>
        <p:spPr>
          <a:xfrm>
            <a:off x="518183" y="6327850"/>
            <a:ext cx="1344070" cy="441511"/>
          </a:xfrm>
          <a:prstGeom prst="rect">
            <a:avLst/>
          </a:prstGeom>
        </p:spPr>
      </p:pic>
      <p:sp>
        <p:nvSpPr>
          <p:cNvPr id="10" name="Title 1"/>
          <p:cNvSpPr>
            <a:spLocks noGrp="1"/>
          </p:cNvSpPr>
          <p:nvPr>
            <p:ph type="title"/>
          </p:nvPr>
        </p:nvSpPr>
        <p:spPr>
          <a:xfrm>
            <a:off x="518183" y="1709738"/>
            <a:ext cx="11278401" cy="2852737"/>
          </a:xfrm>
        </p:spPr>
        <p:txBody>
          <a:bodyPr anchor="b"/>
          <a:lstStyle>
            <a:lvl1pPr>
              <a:defRPr sz="6000">
                <a:solidFill>
                  <a:schemeClr val="bg1"/>
                </a:solidFill>
              </a:defRPr>
            </a:lvl1pPr>
          </a:lstStyle>
          <a:p>
            <a:r>
              <a:rPr lang="en-US"/>
              <a:t>Click to edit Master title style</a:t>
            </a:r>
            <a:endParaRPr lang="en-US" dirty="0"/>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720092" y="6425161"/>
            <a:ext cx="3076492" cy="246888"/>
          </a:xfrm>
          <a:prstGeom prst="rect">
            <a:avLst/>
          </a:prstGeom>
        </p:spPr>
      </p:pic>
      <p:sp>
        <p:nvSpPr>
          <p:cNvPr id="11" name="Text Placeholder 2"/>
          <p:cNvSpPr>
            <a:spLocks noGrp="1"/>
          </p:cNvSpPr>
          <p:nvPr>
            <p:ph type="body" idx="1" hasCustomPrompt="1"/>
          </p:nvPr>
        </p:nvSpPr>
        <p:spPr>
          <a:xfrm>
            <a:off x="518183" y="4589463"/>
            <a:ext cx="11278401"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2164865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 Opt 2">
    <p:spTree>
      <p:nvGrpSpPr>
        <p:cNvPr id="1" name=""/>
        <p:cNvGrpSpPr/>
        <p:nvPr/>
      </p:nvGrpSpPr>
      <p:grpSpPr>
        <a:xfrm>
          <a:off x="0" y="0"/>
          <a:ext cx="0" cy="0"/>
          <a:chOff x="0" y="0"/>
          <a:chExt cx="0" cy="0"/>
        </a:xfrm>
      </p:grpSpPr>
      <p:sp>
        <p:nvSpPr>
          <p:cNvPr id="7" name="Rectangle 6"/>
          <p:cNvSpPr/>
          <p:nvPr userDrawn="1"/>
        </p:nvSpPr>
        <p:spPr>
          <a:xfrm>
            <a:off x="419895" y="6275672"/>
            <a:ext cx="11630934" cy="582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419895" y="6275672"/>
            <a:ext cx="11630934" cy="582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ctrTitle" hasCustomPrompt="1"/>
          </p:nvPr>
        </p:nvSpPr>
        <p:spPr>
          <a:xfrm>
            <a:off x="545431" y="1958145"/>
            <a:ext cx="7053691" cy="2387600"/>
          </a:xfrm>
        </p:spPr>
        <p:txBody>
          <a:bodyPr anchor="b">
            <a:normAutofit/>
          </a:bodyPr>
          <a:lstStyle>
            <a:lvl1pPr algn="l">
              <a:defRPr sz="4800" b="1" i="0" baseline="0">
                <a:solidFill>
                  <a:srgbClr val="3284BF"/>
                </a:solidFill>
                <a:latin typeface="Arial" charset="0"/>
                <a:ea typeface="Arial" charset="0"/>
                <a:cs typeface="Arial" charset="0"/>
              </a:defRPr>
            </a:lvl1pPr>
          </a:lstStyle>
          <a:p>
            <a:r>
              <a:rPr lang="en-US" dirty="0"/>
              <a:t>Section Break Option 2</a:t>
            </a:r>
          </a:p>
        </p:txBody>
      </p:sp>
      <p:sp>
        <p:nvSpPr>
          <p:cNvPr id="10" name="Subtitle 2"/>
          <p:cNvSpPr>
            <a:spLocks noGrp="1"/>
          </p:cNvSpPr>
          <p:nvPr>
            <p:ph type="subTitle" idx="1" hasCustomPrompt="1"/>
          </p:nvPr>
        </p:nvSpPr>
        <p:spPr>
          <a:xfrm>
            <a:off x="545431" y="4351555"/>
            <a:ext cx="7053691" cy="1655762"/>
          </a:xfrm>
        </p:spPr>
        <p:txBody>
          <a:bodyPr>
            <a:normAutofit/>
          </a:bodyPr>
          <a:lstStyle>
            <a:lvl1pPr marL="0" indent="0" algn="l">
              <a:buNone/>
              <a:defRPr sz="2400" b="0" i="0">
                <a:solidFill>
                  <a:srgbClr val="363636"/>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
        <p:nvSpPr>
          <p:cNvPr id="11" name="Picture Placeholder 4"/>
          <p:cNvSpPr>
            <a:spLocks noGrp="1"/>
          </p:cNvSpPr>
          <p:nvPr>
            <p:ph type="pic" sz="quarter" idx="11"/>
          </p:nvPr>
        </p:nvSpPr>
        <p:spPr>
          <a:xfrm>
            <a:off x="8074025" y="0"/>
            <a:ext cx="4117975" cy="6858000"/>
          </a:xfrm>
        </p:spPr>
        <p:txBody>
          <a:bodyPr anchor="ctr"/>
          <a:lstStyle>
            <a:lvl1pPr marL="0" indent="0" algn="ctr">
              <a:buNone/>
              <a:defRPr/>
            </a:lvl1pPr>
          </a:lstStyle>
          <a:p>
            <a:r>
              <a:rPr lang="en-US" dirty="0"/>
              <a:t>Click icon to add picture</a:t>
            </a:r>
          </a:p>
        </p:txBody>
      </p:sp>
    </p:spTree>
    <p:extLst>
      <p:ext uri="{BB962C8B-B14F-4D97-AF65-F5344CB8AC3E}">
        <p14:creationId xmlns:p14="http://schemas.microsoft.com/office/powerpoint/2010/main" val="3561121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 Opt 3">
    <p:spTree>
      <p:nvGrpSpPr>
        <p:cNvPr id="1" name=""/>
        <p:cNvGrpSpPr/>
        <p:nvPr/>
      </p:nvGrpSpPr>
      <p:grpSpPr>
        <a:xfrm>
          <a:off x="0" y="0"/>
          <a:ext cx="0" cy="0"/>
          <a:chOff x="0" y="0"/>
          <a:chExt cx="0" cy="0"/>
        </a:xfrm>
      </p:grpSpPr>
      <p:sp>
        <p:nvSpPr>
          <p:cNvPr id="5" name="Rectangle 4"/>
          <p:cNvSpPr/>
          <p:nvPr/>
        </p:nvSpPr>
        <p:spPr>
          <a:xfrm>
            <a:off x="4074695" y="-36893"/>
            <a:ext cx="8117305" cy="6894893"/>
          </a:xfrm>
          <a:prstGeom prst="rect">
            <a:avLst/>
          </a:prstGeom>
          <a:solidFill>
            <a:srgbClr val="3284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 name="Title 1"/>
          <p:cNvSpPr>
            <a:spLocks noGrp="1"/>
          </p:cNvSpPr>
          <p:nvPr>
            <p:ph type="ctrTitle" hasCustomPrompt="1"/>
          </p:nvPr>
        </p:nvSpPr>
        <p:spPr>
          <a:xfrm>
            <a:off x="4620126" y="1996292"/>
            <a:ext cx="7053691" cy="2387600"/>
          </a:xfrm>
        </p:spPr>
        <p:txBody>
          <a:bodyPr anchor="b">
            <a:normAutofit/>
          </a:bodyPr>
          <a:lstStyle>
            <a:lvl1pPr algn="l">
              <a:defRPr sz="4800" b="1" i="0" baseline="0">
                <a:solidFill>
                  <a:schemeClr val="bg1"/>
                </a:solidFill>
                <a:latin typeface="Arial" charset="0"/>
                <a:ea typeface="Arial" charset="0"/>
                <a:cs typeface="Arial" charset="0"/>
              </a:defRPr>
            </a:lvl1pPr>
          </a:lstStyle>
          <a:p>
            <a:r>
              <a:rPr lang="en-US" dirty="0"/>
              <a:t>Section Break Option 3</a:t>
            </a:r>
          </a:p>
        </p:txBody>
      </p:sp>
      <p:sp>
        <p:nvSpPr>
          <p:cNvPr id="7" name="Subtitle 2"/>
          <p:cNvSpPr>
            <a:spLocks noGrp="1"/>
          </p:cNvSpPr>
          <p:nvPr>
            <p:ph type="subTitle" idx="1" hasCustomPrompt="1"/>
          </p:nvPr>
        </p:nvSpPr>
        <p:spPr>
          <a:xfrm>
            <a:off x="4620126" y="4389702"/>
            <a:ext cx="7053691" cy="1655762"/>
          </a:xfrm>
        </p:spPr>
        <p:txBody>
          <a:bodyPr>
            <a:normAutofit/>
          </a:bodyPr>
          <a:lstStyle>
            <a:lvl1pPr marL="0" indent="0" algn="l">
              <a:buNone/>
              <a:defRPr sz="2400" b="0" i="0" baseline="0">
                <a:solidFill>
                  <a:schemeClr val="bg1"/>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
        <p:nvSpPr>
          <p:cNvPr id="2" name="Rectangle 1"/>
          <p:cNvSpPr/>
          <p:nvPr/>
        </p:nvSpPr>
        <p:spPr>
          <a:xfrm>
            <a:off x="400692" y="6215865"/>
            <a:ext cx="1746607" cy="6421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icture Placeholder 5"/>
          <p:cNvSpPr>
            <a:spLocks noGrp="1"/>
          </p:cNvSpPr>
          <p:nvPr>
            <p:ph type="pic" sz="quarter" idx="10"/>
          </p:nvPr>
        </p:nvSpPr>
        <p:spPr>
          <a:xfrm>
            <a:off x="-6625" y="0"/>
            <a:ext cx="4075113" cy="6858000"/>
          </a:xfrm>
        </p:spPr>
        <p:txBody>
          <a:bodyPr anchor="ctr"/>
          <a:lstStyle>
            <a:lvl1pPr marL="0" indent="0" algn="ctr">
              <a:buNone/>
              <a:defRPr/>
            </a:lvl1pPr>
          </a:lstStyle>
          <a:p>
            <a:r>
              <a:rPr lang="en-US" dirty="0"/>
              <a:t>Click icon to add picture</a:t>
            </a:r>
          </a:p>
        </p:txBody>
      </p:sp>
      <p:sp>
        <p:nvSpPr>
          <p:cNvPr id="10" name="Rectangle 9"/>
          <p:cNvSpPr/>
          <p:nvPr userDrawn="1"/>
        </p:nvSpPr>
        <p:spPr>
          <a:xfrm>
            <a:off x="400692" y="6215865"/>
            <a:ext cx="1746607" cy="6421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42711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 - Opt 2">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17475" y="1016152"/>
            <a:ext cx="5480102"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7475" y="1840063"/>
            <a:ext cx="5480102" cy="4353393"/>
          </a:xfrm>
        </p:spPr>
        <p:txBody>
          <a:bodyPr/>
          <a:lstStyle>
            <a:lvl1pPr>
              <a:defRPr b="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016152"/>
            <a:ext cx="5468161"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1840063"/>
            <a:ext cx="5468161" cy="4353393"/>
          </a:xfrm>
        </p:spPr>
        <p:txBody>
          <a:bodyPr/>
          <a:lstStyle>
            <a:lvl1pPr>
              <a:defRPr b="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p:nvPr>
        </p:nvSpPr>
        <p:spPr>
          <a:xfrm>
            <a:off x="517473" y="0"/>
            <a:ext cx="11122888" cy="985880"/>
          </a:xfrm>
        </p:spPr>
        <p:txBody>
          <a:bodyPr/>
          <a:lstStyle/>
          <a:p>
            <a:r>
              <a:rPr lang="en-US"/>
              <a:t>Click to edit Master title style</a:t>
            </a:r>
            <a:endParaRPr lang="en-US" dirty="0"/>
          </a:p>
        </p:txBody>
      </p:sp>
      <p:cxnSp>
        <p:nvCxnSpPr>
          <p:cNvPr id="7" name="Straight Connector 6"/>
          <p:cNvCxnSpPr/>
          <p:nvPr/>
        </p:nvCxnSpPr>
        <p:spPr>
          <a:xfrm>
            <a:off x="517473" y="6193457"/>
            <a:ext cx="11122888" cy="0"/>
          </a:xfrm>
          <a:prstGeom prst="line">
            <a:avLst/>
          </a:prstGeom>
          <a:ln>
            <a:solidFill>
              <a:srgbClr val="363636"/>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517473" y="6193457"/>
            <a:ext cx="11122888" cy="0"/>
          </a:xfrm>
          <a:prstGeom prst="line">
            <a:avLst/>
          </a:prstGeom>
          <a:ln>
            <a:solidFill>
              <a:srgbClr val="3636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2441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 - Opt 3">
    <p:spTree>
      <p:nvGrpSpPr>
        <p:cNvPr id="1" name=""/>
        <p:cNvGrpSpPr/>
        <p:nvPr/>
      </p:nvGrpSpPr>
      <p:grpSpPr>
        <a:xfrm>
          <a:off x="0" y="0"/>
          <a:ext cx="0" cy="0"/>
          <a:chOff x="0" y="0"/>
          <a:chExt cx="0" cy="0"/>
        </a:xfrm>
      </p:grpSpPr>
      <p:sp>
        <p:nvSpPr>
          <p:cNvPr id="10" name="Title 1"/>
          <p:cNvSpPr>
            <a:spLocks noGrp="1"/>
          </p:cNvSpPr>
          <p:nvPr>
            <p:ph type="title"/>
          </p:nvPr>
        </p:nvSpPr>
        <p:spPr>
          <a:xfrm>
            <a:off x="517473" y="17393"/>
            <a:ext cx="11122888" cy="985880"/>
          </a:xfrm>
        </p:spPr>
        <p:txBody>
          <a:bodyPr/>
          <a:lstStyle/>
          <a:p>
            <a:r>
              <a:rPr lang="en-US"/>
              <a:t>Click to edit Master title style</a:t>
            </a:r>
            <a:endParaRPr lang="en-US" dirty="0"/>
          </a:p>
        </p:txBody>
      </p:sp>
      <p:sp>
        <p:nvSpPr>
          <p:cNvPr id="22" name="Content Placeholder 3"/>
          <p:cNvSpPr>
            <a:spLocks noGrp="1"/>
          </p:cNvSpPr>
          <p:nvPr>
            <p:ph sz="half" idx="2"/>
          </p:nvPr>
        </p:nvSpPr>
        <p:spPr>
          <a:xfrm>
            <a:off x="2923999" y="1791964"/>
            <a:ext cx="3154812" cy="3938588"/>
          </a:xfrm>
        </p:spPr>
        <p:txBody>
          <a:bodyPr/>
          <a:lstStyle>
            <a:lvl1pPr>
              <a:defRPr>
                <a:noFill/>
              </a:defRPr>
            </a:lvl1pPr>
          </a:lstStyle>
          <a:p>
            <a:pPr lvl="0"/>
            <a:r>
              <a:rPr lang="en-US"/>
              <a:t>Edit Master text styles</a:t>
            </a:r>
          </a:p>
        </p:txBody>
      </p:sp>
      <p:sp>
        <p:nvSpPr>
          <p:cNvPr id="23" name="Content Placeholder 5"/>
          <p:cNvSpPr>
            <a:spLocks noGrp="1"/>
          </p:cNvSpPr>
          <p:nvPr>
            <p:ph sz="quarter" idx="4"/>
          </p:nvPr>
        </p:nvSpPr>
        <p:spPr>
          <a:xfrm>
            <a:off x="6252179" y="1785871"/>
            <a:ext cx="2963386" cy="3938588"/>
          </a:xfrm>
        </p:spPr>
        <p:txBody>
          <a:bodyPr/>
          <a:lstStyle>
            <a:lvl1pPr>
              <a:defRPr>
                <a:noFill/>
              </a:defRPr>
            </a:lvl1pPr>
          </a:lstStyle>
          <a:p>
            <a:pPr lvl="0"/>
            <a:r>
              <a:rPr lang="en-US"/>
              <a:t>Edit Master text styles</a:t>
            </a:r>
          </a:p>
        </p:txBody>
      </p:sp>
      <p:sp>
        <p:nvSpPr>
          <p:cNvPr id="24" name="Text Placeholder 12"/>
          <p:cNvSpPr>
            <a:spLocks noGrp="1"/>
          </p:cNvSpPr>
          <p:nvPr>
            <p:ph type="body" sz="quarter" idx="13" hasCustomPrompt="1"/>
          </p:nvPr>
        </p:nvSpPr>
        <p:spPr>
          <a:xfrm>
            <a:off x="518053" y="2061381"/>
            <a:ext cx="2241161" cy="806197"/>
          </a:xfrm>
        </p:spPr>
        <p:txBody>
          <a:bodyPr>
            <a:noAutofit/>
          </a:bodyPr>
          <a:lstStyle>
            <a:lvl1pPr marL="0" indent="0">
              <a:spcBef>
                <a:spcPts val="0"/>
              </a:spcBef>
              <a:buNone/>
              <a:defRPr sz="1400">
                <a:latin typeface="Arial" charset="0"/>
                <a:ea typeface="Arial" charset="0"/>
                <a:cs typeface="Arial"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Lorem ipsum dolor sit </a:t>
            </a:r>
            <a:r>
              <a:rPr lang="en-US" dirty="0" err="1"/>
              <a:t>amet</a:t>
            </a:r>
            <a:r>
              <a:rPr lang="en-US" dirty="0"/>
              <a:t>, </a:t>
            </a:r>
            <a:r>
              <a:rPr lang="en-US" dirty="0" err="1"/>
              <a:t>consectetur</a:t>
            </a:r>
            <a:r>
              <a:rPr lang="en-US" dirty="0"/>
              <a:t>.</a:t>
            </a:r>
          </a:p>
        </p:txBody>
      </p:sp>
      <p:sp>
        <p:nvSpPr>
          <p:cNvPr id="25" name="Text Placeholder 14"/>
          <p:cNvSpPr>
            <a:spLocks noGrp="1"/>
          </p:cNvSpPr>
          <p:nvPr>
            <p:ph type="body" sz="quarter" idx="14" hasCustomPrompt="1"/>
          </p:nvPr>
        </p:nvSpPr>
        <p:spPr>
          <a:xfrm>
            <a:off x="517473" y="1812727"/>
            <a:ext cx="2242109" cy="254000"/>
          </a:xfrm>
        </p:spPr>
        <p:txBody>
          <a:bodyPr>
            <a:noAutofit/>
          </a:bodyPr>
          <a:lstStyle>
            <a:lvl1pPr marL="0" indent="0">
              <a:spcBef>
                <a:spcPts val="0"/>
              </a:spcBef>
              <a:buNone/>
              <a:defRPr sz="1600" b="1" i="0">
                <a:solidFill>
                  <a:srgbClr val="3284BF"/>
                </a:solidFill>
                <a:latin typeface="Arial" charset="0"/>
                <a:ea typeface="Arial" charset="0"/>
                <a:cs typeface="Arial" charset="0"/>
              </a:defRPr>
            </a:lvl1pPr>
            <a:lvl2pPr marL="457200" indent="0">
              <a:buNone/>
              <a:defRPr sz="1600" b="1" i="0">
                <a:solidFill>
                  <a:srgbClr val="3284BF"/>
                </a:solidFill>
                <a:latin typeface="Proxima Nova" charset="0"/>
                <a:ea typeface="Proxima Nova" charset="0"/>
                <a:cs typeface="Proxima Nova" charset="0"/>
              </a:defRPr>
            </a:lvl2pPr>
            <a:lvl3pPr marL="914400" indent="0">
              <a:buNone/>
              <a:defRPr sz="1600" b="1" i="0">
                <a:solidFill>
                  <a:srgbClr val="3284BF"/>
                </a:solidFill>
                <a:latin typeface="Proxima Nova" charset="0"/>
                <a:ea typeface="Proxima Nova" charset="0"/>
                <a:cs typeface="Proxima Nova" charset="0"/>
              </a:defRPr>
            </a:lvl3pPr>
            <a:lvl4pPr marL="1371600" indent="0">
              <a:buNone/>
              <a:defRPr sz="1600" b="1" i="0">
                <a:solidFill>
                  <a:srgbClr val="3284BF"/>
                </a:solidFill>
                <a:latin typeface="Proxima Nova" charset="0"/>
                <a:ea typeface="Proxima Nova" charset="0"/>
                <a:cs typeface="Proxima Nova" charset="0"/>
              </a:defRPr>
            </a:lvl4pPr>
            <a:lvl5pPr marL="1828800" indent="0">
              <a:buNone/>
              <a:defRPr sz="1600" b="1" i="0">
                <a:solidFill>
                  <a:srgbClr val="3284BF"/>
                </a:solidFill>
                <a:latin typeface="Proxima Nova" charset="0"/>
                <a:ea typeface="Proxima Nova" charset="0"/>
                <a:cs typeface="Proxima Nova" charset="0"/>
              </a:defRPr>
            </a:lvl5pPr>
          </a:lstStyle>
          <a:p>
            <a:pPr lvl="0"/>
            <a:r>
              <a:rPr lang="en-US" dirty="0"/>
              <a:t>Title</a:t>
            </a:r>
          </a:p>
        </p:txBody>
      </p:sp>
      <p:sp>
        <p:nvSpPr>
          <p:cNvPr id="26" name="Text Placeholder 12"/>
          <p:cNvSpPr>
            <a:spLocks noGrp="1"/>
          </p:cNvSpPr>
          <p:nvPr>
            <p:ph type="body" sz="quarter" idx="15" hasCustomPrompt="1"/>
          </p:nvPr>
        </p:nvSpPr>
        <p:spPr>
          <a:xfrm>
            <a:off x="518053" y="3136202"/>
            <a:ext cx="2241161" cy="806197"/>
          </a:xfrm>
        </p:spPr>
        <p:txBody>
          <a:bodyPr>
            <a:noAutofit/>
          </a:bodyPr>
          <a:lstStyle>
            <a:lvl1pPr marL="0" indent="0">
              <a:spcBef>
                <a:spcPts val="0"/>
              </a:spcBef>
              <a:buNone/>
              <a:defRPr sz="1400">
                <a:latin typeface="Arial" charset="0"/>
                <a:ea typeface="Arial" charset="0"/>
                <a:cs typeface="Arial"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Lorem ipsum dolor sit </a:t>
            </a:r>
            <a:r>
              <a:rPr lang="en-US" dirty="0" err="1"/>
              <a:t>amet</a:t>
            </a:r>
            <a:r>
              <a:rPr lang="en-US" dirty="0"/>
              <a:t>, </a:t>
            </a:r>
            <a:r>
              <a:rPr lang="en-US" dirty="0" err="1"/>
              <a:t>consectetur</a:t>
            </a:r>
            <a:r>
              <a:rPr lang="en-US" dirty="0"/>
              <a:t>.</a:t>
            </a:r>
          </a:p>
        </p:txBody>
      </p:sp>
      <p:sp>
        <p:nvSpPr>
          <p:cNvPr id="27" name="Text Placeholder 14"/>
          <p:cNvSpPr>
            <a:spLocks noGrp="1"/>
          </p:cNvSpPr>
          <p:nvPr>
            <p:ph type="body" sz="quarter" idx="16" hasCustomPrompt="1"/>
          </p:nvPr>
        </p:nvSpPr>
        <p:spPr>
          <a:xfrm>
            <a:off x="517473" y="2887548"/>
            <a:ext cx="2242109" cy="254000"/>
          </a:xfrm>
        </p:spPr>
        <p:txBody>
          <a:bodyPr>
            <a:noAutofit/>
          </a:bodyPr>
          <a:lstStyle>
            <a:lvl1pPr marL="0" indent="0">
              <a:spcBef>
                <a:spcPts val="0"/>
              </a:spcBef>
              <a:buNone/>
              <a:defRPr sz="1600" b="1" i="0">
                <a:solidFill>
                  <a:srgbClr val="3284BF"/>
                </a:solidFill>
                <a:latin typeface="Arial" charset="0"/>
                <a:ea typeface="Arial" charset="0"/>
                <a:cs typeface="Arial" charset="0"/>
              </a:defRPr>
            </a:lvl1pPr>
            <a:lvl2pPr marL="457200" indent="0">
              <a:buNone/>
              <a:defRPr sz="1600" b="1" i="0">
                <a:solidFill>
                  <a:srgbClr val="3284BF"/>
                </a:solidFill>
                <a:latin typeface="Proxima Nova" charset="0"/>
                <a:ea typeface="Proxima Nova" charset="0"/>
                <a:cs typeface="Proxima Nova" charset="0"/>
              </a:defRPr>
            </a:lvl2pPr>
            <a:lvl3pPr marL="914400" indent="0">
              <a:buNone/>
              <a:defRPr sz="1600" b="1" i="0">
                <a:solidFill>
                  <a:srgbClr val="3284BF"/>
                </a:solidFill>
                <a:latin typeface="Proxima Nova" charset="0"/>
                <a:ea typeface="Proxima Nova" charset="0"/>
                <a:cs typeface="Proxima Nova" charset="0"/>
              </a:defRPr>
            </a:lvl3pPr>
            <a:lvl4pPr marL="1371600" indent="0">
              <a:buNone/>
              <a:defRPr sz="1600" b="1" i="0">
                <a:solidFill>
                  <a:srgbClr val="3284BF"/>
                </a:solidFill>
                <a:latin typeface="Proxima Nova" charset="0"/>
                <a:ea typeface="Proxima Nova" charset="0"/>
                <a:cs typeface="Proxima Nova" charset="0"/>
              </a:defRPr>
            </a:lvl4pPr>
            <a:lvl5pPr marL="1828800" indent="0">
              <a:buNone/>
              <a:defRPr sz="1600" b="1" i="0">
                <a:solidFill>
                  <a:srgbClr val="3284BF"/>
                </a:solidFill>
                <a:latin typeface="Proxima Nova" charset="0"/>
                <a:ea typeface="Proxima Nova" charset="0"/>
                <a:cs typeface="Proxima Nova" charset="0"/>
              </a:defRPr>
            </a:lvl5pPr>
          </a:lstStyle>
          <a:p>
            <a:pPr lvl="0"/>
            <a:r>
              <a:rPr lang="en-US" dirty="0"/>
              <a:t>Title</a:t>
            </a:r>
          </a:p>
        </p:txBody>
      </p:sp>
      <p:sp>
        <p:nvSpPr>
          <p:cNvPr id="28" name="Text Placeholder 12"/>
          <p:cNvSpPr>
            <a:spLocks noGrp="1"/>
          </p:cNvSpPr>
          <p:nvPr>
            <p:ph type="body" sz="quarter" idx="17" hasCustomPrompt="1"/>
          </p:nvPr>
        </p:nvSpPr>
        <p:spPr>
          <a:xfrm>
            <a:off x="518053" y="4211024"/>
            <a:ext cx="2241161" cy="806197"/>
          </a:xfrm>
        </p:spPr>
        <p:txBody>
          <a:bodyPr>
            <a:noAutofit/>
          </a:bodyPr>
          <a:lstStyle>
            <a:lvl1pPr marL="0" indent="0">
              <a:spcBef>
                <a:spcPts val="0"/>
              </a:spcBef>
              <a:buNone/>
              <a:defRPr sz="1400">
                <a:latin typeface="Arial" charset="0"/>
                <a:ea typeface="Arial" charset="0"/>
                <a:cs typeface="Arial"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Lorem ipsum dolor sit </a:t>
            </a:r>
            <a:r>
              <a:rPr lang="en-US" dirty="0" err="1"/>
              <a:t>amet</a:t>
            </a:r>
            <a:r>
              <a:rPr lang="en-US" dirty="0"/>
              <a:t>, </a:t>
            </a:r>
            <a:r>
              <a:rPr lang="en-US" dirty="0" err="1"/>
              <a:t>consectetur</a:t>
            </a:r>
            <a:r>
              <a:rPr lang="en-US" dirty="0"/>
              <a:t>.</a:t>
            </a:r>
          </a:p>
        </p:txBody>
      </p:sp>
      <p:sp>
        <p:nvSpPr>
          <p:cNvPr id="29" name="Text Placeholder 14"/>
          <p:cNvSpPr>
            <a:spLocks noGrp="1"/>
          </p:cNvSpPr>
          <p:nvPr>
            <p:ph type="body" sz="quarter" idx="18" hasCustomPrompt="1"/>
          </p:nvPr>
        </p:nvSpPr>
        <p:spPr>
          <a:xfrm>
            <a:off x="517473" y="3962370"/>
            <a:ext cx="2242109" cy="254000"/>
          </a:xfrm>
        </p:spPr>
        <p:txBody>
          <a:bodyPr>
            <a:noAutofit/>
          </a:bodyPr>
          <a:lstStyle>
            <a:lvl1pPr marL="0" indent="0">
              <a:spcBef>
                <a:spcPts val="0"/>
              </a:spcBef>
              <a:buNone/>
              <a:defRPr sz="1600" b="1" i="0">
                <a:solidFill>
                  <a:srgbClr val="3284BF"/>
                </a:solidFill>
                <a:latin typeface="Arial" charset="0"/>
                <a:ea typeface="Arial" charset="0"/>
                <a:cs typeface="Arial" charset="0"/>
              </a:defRPr>
            </a:lvl1pPr>
            <a:lvl2pPr marL="457200" indent="0">
              <a:buNone/>
              <a:defRPr sz="1600" b="1" i="0">
                <a:solidFill>
                  <a:srgbClr val="3284BF"/>
                </a:solidFill>
                <a:latin typeface="Proxima Nova" charset="0"/>
                <a:ea typeface="Proxima Nova" charset="0"/>
                <a:cs typeface="Proxima Nova" charset="0"/>
              </a:defRPr>
            </a:lvl2pPr>
            <a:lvl3pPr marL="914400" indent="0">
              <a:buNone/>
              <a:defRPr sz="1600" b="1" i="0">
                <a:solidFill>
                  <a:srgbClr val="3284BF"/>
                </a:solidFill>
                <a:latin typeface="Proxima Nova" charset="0"/>
                <a:ea typeface="Proxima Nova" charset="0"/>
                <a:cs typeface="Proxima Nova" charset="0"/>
              </a:defRPr>
            </a:lvl3pPr>
            <a:lvl4pPr marL="1371600" indent="0">
              <a:buNone/>
              <a:defRPr sz="1600" b="1" i="0">
                <a:solidFill>
                  <a:srgbClr val="3284BF"/>
                </a:solidFill>
                <a:latin typeface="Proxima Nova" charset="0"/>
                <a:ea typeface="Proxima Nova" charset="0"/>
                <a:cs typeface="Proxima Nova" charset="0"/>
              </a:defRPr>
            </a:lvl4pPr>
            <a:lvl5pPr marL="1828800" indent="0">
              <a:buNone/>
              <a:defRPr sz="1600" b="1" i="0">
                <a:solidFill>
                  <a:srgbClr val="3284BF"/>
                </a:solidFill>
                <a:latin typeface="Proxima Nova" charset="0"/>
                <a:ea typeface="Proxima Nova" charset="0"/>
                <a:cs typeface="Proxima Nova" charset="0"/>
              </a:defRPr>
            </a:lvl5pPr>
          </a:lstStyle>
          <a:p>
            <a:pPr lvl="0"/>
            <a:r>
              <a:rPr lang="en-US" dirty="0"/>
              <a:t>Title</a:t>
            </a:r>
          </a:p>
        </p:txBody>
      </p:sp>
      <p:sp>
        <p:nvSpPr>
          <p:cNvPr id="30" name="Text Placeholder 12"/>
          <p:cNvSpPr>
            <a:spLocks noGrp="1"/>
          </p:cNvSpPr>
          <p:nvPr>
            <p:ph type="body" sz="quarter" idx="19" hasCustomPrompt="1"/>
          </p:nvPr>
        </p:nvSpPr>
        <p:spPr>
          <a:xfrm>
            <a:off x="518053" y="5285844"/>
            <a:ext cx="2241161" cy="806197"/>
          </a:xfrm>
        </p:spPr>
        <p:txBody>
          <a:bodyPr>
            <a:noAutofit/>
          </a:bodyPr>
          <a:lstStyle>
            <a:lvl1pPr marL="0" indent="0">
              <a:spcBef>
                <a:spcPts val="0"/>
              </a:spcBef>
              <a:buNone/>
              <a:defRPr sz="1400">
                <a:latin typeface="Arial" charset="0"/>
                <a:ea typeface="Arial" charset="0"/>
                <a:cs typeface="Arial"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Lorem ipsum dolor sit </a:t>
            </a:r>
            <a:r>
              <a:rPr lang="en-US" dirty="0" err="1"/>
              <a:t>amet</a:t>
            </a:r>
            <a:r>
              <a:rPr lang="en-US" dirty="0"/>
              <a:t>, </a:t>
            </a:r>
            <a:r>
              <a:rPr lang="en-US" dirty="0" err="1"/>
              <a:t>consectetur</a:t>
            </a:r>
            <a:r>
              <a:rPr lang="en-US" dirty="0"/>
              <a:t>.</a:t>
            </a:r>
          </a:p>
        </p:txBody>
      </p:sp>
      <p:sp>
        <p:nvSpPr>
          <p:cNvPr id="31" name="Text Placeholder 14"/>
          <p:cNvSpPr>
            <a:spLocks noGrp="1"/>
          </p:cNvSpPr>
          <p:nvPr>
            <p:ph type="body" sz="quarter" idx="20" hasCustomPrompt="1"/>
          </p:nvPr>
        </p:nvSpPr>
        <p:spPr>
          <a:xfrm>
            <a:off x="517473" y="5037190"/>
            <a:ext cx="2242109" cy="254000"/>
          </a:xfrm>
        </p:spPr>
        <p:txBody>
          <a:bodyPr>
            <a:noAutofit/>
          </a:bodyPr>
          <a:lstStyle>
            <a:lvl1pPr marL="0" indent="0">
              <a:spcBef>
                <a:spcPts val="0"/>
              </a:spcBef>
              <a:buNone/>
              <a:defRPr sz="1600" b="1" i="0">
                <a:solidFill>
                  <a:srgbClr val="3284BF"/>
                </a:solidFill>
                <a:latin typeface="Arial" charset="0"/>
                <a:ea typeface="Arial" charset="0"/>
                <a:cs typeface="Arial" charset="0"/>
              </a:defRPr>
            </a:lvl1pPr>
            <a:lvl2pPr marL="457200" indent="0">
              <a:buNone/>
              <a:defRPr sz="1600" b="1" i="0">
                <a:solidFill>
                  <a:srgbClr val="3284BF"/>
                </a:solidFill>
                <a:latin typeface="Proxima Nova" charset="0"/>
                <a:ea typeface="Proxima Nova" charset="0"/>
                <a:cs typeface="Proxima Nova" charset="0"/>
              </a:defRPr>
            </a:lvl2pPr>
            <a:lvl3pPr marL="914400" indent="0">
              <a:buNone/>
              <a:defRPr sz="1600" b="1" i="0">
                <a:solidFill>
                  <a:srgbClr val="3284BF"/>
                </a:solidFill>
                <a:latin typeface="Proxima Nova" charset="0"/>
                <a:ea typeface="Proxima Nova" charset="0"/>
                <a:cs typeface="Proxima Nova" charset="0"/>
              </a:defRPr>
            </a:lvl3pPr>
            <a:lvl4pPr marL="1371600" indent="0">
              <a:buNone/>
              <a:defRPr sz="1600" b="1" i="0">
                <a:solidFill>
                  <a:srgbClr val="3284BF"/>
                </a:solidFill>
                <a:latin typeface="Proxima Nova" charset="0"/>
                <a:ea typeface="Proxima Nova" charset="0"/>
                <a:cs typeface="Proxima Nova" charset="0"/>
              </a:defRPr>
            </a:lvl4pPr>
            <a:lvl5pPr marL="1828800" indent="0">
              <a:buNone/>
              <a:defRPr sz="1600" b="1" i="0">
                <a:solidFill>
                  <a:srgbClr val="3284BF"/>
                </a:solidFill>
                <a:latin typeface="Proxima Nova" charset="0"/>
                <a:ea typeface="Proxima Nova" charset="0"/>
                <a:cs typeface="Proxima Nova" charset="0"/>
              </a:defRPr>
            </a:lvl5pPr>
          </a:lstStyle>
          <a:p>
            <a:pPr lvl="0"/>
            <a:r>
              <a:rPr lang="en-US" dirty="0"/>
              <a:t>Title</a:t>
            </a:r>
          </a:p>
        </p:txBody>
      </p:sp>
      <p:sp>
        <p:nvSpPr>
          <p:cNvPr id="32" name="Text Placeholder 12"/>
          <p:cNvSpPr>
            <a:spLocks noGrp="1"/>
          </p:cNvSpPr>
          <p:nvPr>
            <p:ph type="body" sz="quarter" idx="21" hasCustomPrompt="1"/>
          </p:nvPr>
        </p:nvSpPr>
        <p:spPr>
          <a:xfrm>
            <a:off x="9398832" y="2034525"/>
            <a:ext cx="2241161" cy="806197"/>
          </a:xfrm>
        </p:spPr>
        <p:txBody>
          <a:bodyPr>
            <a:noAutofit/>
          </a:bodyPr>
          <a:lstStyle>
            <a:lvl1pPr marL="0" indent="0">
              <a:spcBef>
                <a:spcPts val="0"/>
              </a:spcBef>
              <a:buNone/>
              <a:defRPr sz="1400">
                <a:latin typeface="Arial" charset="0"/>
                <a:ea typeface="Arial" charset="0"/>
                <a:cs typeface="Arial"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Lorem ipsum dolor sit </a:t>
            </a:r>
            <a:r>
              <a:rPr lang="en-US" dirty="0" err="1"/>
              <a:t>amet</a:t>
            </a:r>
            <a:r>
              <a:rPr lang="en-US" dirty="0"/>
              <a:t>, </a:t>
            </a:r>
            <a:r>
              <a:rPr lang="en-US" dirty="0" err="1"/>
              <a:t>consectetur</a:t>
            </a:r>
            <a:r>
              <a:rPr lang="en-US" dirty="0"/>
              <a:t>.</a:t>
            </a:r>
          </a:p>
        </p:txBody>
      </p:sp>
      <p:sp>
        <p:nvSpPr>
          <p:cNvPr id="33" name="Text Placeholder 14"/>
          <p:cNvSpPr>
            <a:spLocks noGrp="1"/>
          </p:cNvSpPr>
          <p:nvPr>
            <p:ph type="body" sz="quarter" idx="22" hasCustomPrompt="1"/>
          </p:nvPr>
        </p:nvSpPr>
        <p:spPr>
          <a:xfrm>
            <a:off x="9398252" y="1785871"/>
            <a:ext cx="2242109" cy="254000"/>
          </a:xfrm>
        </p:spPr>
        <p:txBody>
          <a:bodyPr>
            <a:noAutofit/>
          </a:bodyPr>
          <a:lstStyle>
            <a:lvl1pPr marL="0" indent="0">
              <a:spcBef>
                <a:spcPts val="0"/>
              </a:spcBef>
              <a:buNone/>
              <a:defRPr sz="1600" b="1" i="0">
                <a:solidFill>
                  <a:srgbClr val="3284BF"/>
                </a:solidFill>
                <a:latin typeface="Arial" charset="0"/>
                <a:ea typeface="Arial" charset="0"/>
                <a:cs typeface="Arial" charset="0"/>
              </a:defRPr>
            </a:lvl1pPr>
            <a:lvl2pPr marL="457200" indent="0">
              <a:buNone/>
              <a:defRPr sz="1600" b="1" i="0">
                <a:solidFill>
                  <a:srgbClr val="3284BF"/>
                </a:solidFill>
                <a:latin typeface="Proxima Nova" charset="0"/>
                <a:ea typeface="Proxima Nova" charset="0"/>
                <a:cs typeface="Proxima Nova" charset="0"/>
              </a:defRPr>
            </a:lvl2pPr>
            <a:lvl3pPr marL="914400" indent="0">
              <a:buNone/>
              <a:defRPr sz="1600" b="1" i="0">
                <a:solidFill>
                  <a:srgbClr val="3284BF"/>
                </a:solidFill>
                <a:latin typeface="Proxima Nova" charset="0"/>
                <a:ea typeface="Proxima Nova" charset="0"/>
                <a:cs typeface="Proxima Nova" charset="0"/>
              </a:defRPr>
            </a:lvl3pPr>
            <a:lvl4pPr marL="1371600" indent="0">
              <a:buNone/>
              <a:defRPr sz="1600" b="1" i="0">
                <a:solidFill>
                  <a:srgbClr val="3284BF"/>
                </a:solidFill>
                <a:latin typeface="Proxima Nova" charset="0"/>
                <a:ea typeface="Proxima Nova" charset="0"/>
                <a:cs typeface="Proxima Nova" charset="0"/>
              </a:defRPr>
            </a:lvl4pPr>
            <a:lvl5pPr marL="1828800" indent="0">
              <a:buNone/>
              <a:defRPr sz="1600" b="1" i="0">
                <a:solidFill>
                  <a:srgbClr val="3284BF"/>
                </a:solidFill>
                <a:latin typeface="Proxima Nova" charset="0"/>
                <a:ea typeface="Proxima Nova" charset="0"/>
                <a:cs typeface="Proxima Nova" charset="0"/>
              </a:defRPr>
            </a:lvl5pPr>
          </a:lstStyle>
          <a:p>
            <a:pPr lvl="0"/>
            <a:r>
              <a:rPr lang="en-US" dirty="0"/>
              <a:t>Title</a:t>
            </a:r>
          </a:p>
        </p:txBody>
      </p:sp>
      <p:sp>
        <p:nvSpPr>
          <p:cNvPr id="34" name="Text Placeholder 12"/>
          <p:cNvSpPr>
            <a:spLocks noGrp="1"/>
          </p:cNvSpPr>
          <p:nvPr>
            <p:ph type="body" sz="quarter" idx="23" hasCustomPrompt="1"/>
          </p:nvPr>
        </p:nvSpPr>
        <p:spPr>
          <a:xfrm>
            <a:off x="9398832" y="3109346"/>
            <a:ext cx="2241161" cy="806197"/>
          </a:xfrm>
        </p:spPr>
        <p:txBody>
          <a:bodyPr>
            <a:noAutofit/>
          </a:bodyPr>
          <a:lstStyle>
            <a:lvl1pPr marL="0" indent="0">
              <a:spcBef>
                <a:spcPts val="0"/>
              </a:spcBef>
              <a:buNone/>
              <a:defRPr sz="1400">
                <a:latin typeface="Arial" charset="0"/>
                <a:ea typeface="Arial" charset="0"/>
                <a:cs typeface="Arial"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Lorem ipsum dolor sit </a:t>
            </a:r>
            <a:r>
              <a:rPr lang="en-US" dirty="0" err="1"/>
              <a:t>amet</a:t>
            </a:r>
            <a:r>
              <a:rPr lang="en-US" dirty="0"/>
              <a:t>, </a:t>
            </a:r>
            <a:r>
              <a:rPr lang="en-US" dirty="0" err="1"/>
              <a:t>consectetur</a:t>
            </a:r>
            <a:r>
              <a:rPr lang="en-US" dirty="0"/>
              <a:t>.</a:t>
            </a:r>
          </a:p>
        </p:txBody>
      </p:sp>
      <p:sp>
        <p:nvSpPr>
          <p:cNvPr id="35" name="Text Placeholder 14"/>
          <p:cNvSpPr>
            <a:spLocks noGrp="1"/>
          </p:cNvSpPr>
          <p:nvPr>
            <p:ph type="body" sz="quarter" idx="24" hasCustomPrompt="1"/>
          </p:nvPr>
        </p:nvSpPr>
        <p:spPr>
          <a:xfrm>
            <a:off x="9398252" y="2860692"/>
            <a:ext cx="2242109" cy="254000"/>
          </a:xfrm>
        </p:spPr>
        <p:txBody>
          <a:bodyPr>
            <a:noAutofit/>
          </a:bodyPr>
          <a:lstStyle>
            <a:lvl1pPr marL="0" indent="0">
              <a:spcBef>
                <a:spcPts val="0"/>
              </a:spcBef>
              <a:buNone/>
              <a:defRPr sz="1600" b="1" i="0">
                <a:solidFill>
                  <a:srgbClr val="3284BF"/>
                </a:solidFill>
                <a:latin typeface="Arial" charset="0"/>
                <a:ea typeface="Arial" charset="0"/>
                <a:cs typeface="Arial" charset="0"/>
              </a:defRPr>
            </a:lvl1pPr>
            <a:lvl2pPr marL="457200" indent="0">
              <a:buNone/>
              <a:defRPr sz="1600" b="1" i="0">
                <a:solidFill>
                  <a:srgbClr val="3284BF"/>
                </a:solidFill>
                <a:latin typeface="Proxima Nova" charset="0"/>
                <a:ea typeface="Proxima Nova" charset="0"/>
                <a:cs typeface="Proxima Nova" charset="0"/>
              </a:defRPr>
            </a:lvl2pPr>
            <a:lvl3pPr marL="914400" indent="0">
              <a:buNone/>
              <a:defRPr sz="1600" b="1" i="0">
                <a:solidFill>
                  <a:srgbClr val="3284BF"/>
                </a:solidFill>
                <a:latin typeface="Proxima Nova" charset="0"/>
                <a:ea typeface="Proxima Nova" charset="0"/>
                <a:cs typeface="Proxima Nova" charset="0"/>
              </a:defRPr>
            </a:lvl3pPr>
            <a:lvl4pPr marL="1371600" indent="0">
              <a:buNone/>
              <a:defRPr sz="1600" b="1" i="0">
                <a:solidFill>
                  <a:srgbClr val="3284BF"/>
                </a:solidFill>
                <a:latin typeface="Proxima Nova" charset="0"/>
                <a:ea typeface="Proxima Nova" charset="0"/>
                <a:cs typeface="Proxima Nova" charset="0"/>
              </a:defRPr>
            </a:lvl4pPr>
            <a:lvl5pPr marL="1828800" indent="0">
              <a:buNone/>
              <a:defRPr sz="1600" b="1" i="0">
                <a:solidFill>
                  <a:srgbClr val="3284BF"/>
                </a:solidFill>
                <a:latin typeface="Proxima Nova" charset="0"/>
                <a:ea typeface="Proxima Nova" charset="0"/>
                <a:cs typeface="Proxima Nova" charset="0"/>
              </a:defRPr>
            </a:lvl5pPr>
          </a:lstStyle>
          <a:p>
            <a:pPr lvl="0"/>
            <a:r>
              <a:rPr lang="en-US" dirty="0"/>
              <a:t>Title</a:t>
            </a:r>
          </a:p>
        </p:txBody>
      </p:sp>
      <p:sp>
        <p:nvSpPr>
          <p:cNvPr id="36" name="Text Placeholder 12"/>
          <p:cNvSpPr>
            <a:spLocks noGrp="1"/>
          </p:cNvSpPr>
          <p:nvPr>
            <p:ph type="body" sz="quarter" idx="25" hasCustomPrompt="1"/>
          </p:nvPr>
        </p:nvSpPr>
        <p:spPr>
          <a:xfrm>
            <a:off x="9398832" y="4184168"/>
            <a:ext cx="2241161" cy="806197"/>
          </a:xfrm>
        </p:spPr>
        <p:txBody>
          <a:bodyPr>
            <a:noAutofit/>
          </a:bodyPr>
          <a:lstStyle>
            <a:lvl1pPr marL="0" indent="0">
              <a:spcBef>
                <a:spcPts val="0"/>
              </a:spcBef>
              <a:buNone/>
              <a:defRPr sz="1400">
                <a:latin typeface="Arial" charset="0"/>
                <a:ea typeface="Arial" charset="0"/>
                <a:cs typeface="Arial"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Lorem ipsum dolor sit </a:t>
            </a:r>
            <a:r>
              <a:rPr lang="en-US" dirty="0" err="1"/>
              <a:t>amet</a:t>
            </a:r>
            <a:r>
              <a:rPr lang="en-US" dirty="0"/>
              <a:t>, </a:t>
            </a:r>
            <a:r>
              <a:rPr lang="en-US" dirty="0" err="1"/>
              <a:t>consectetur</a:t>
            </a:r>
            <a:r>
              <a:rPr lang="en-US" dirty="0"/>
              <a:t>.</a:t>
            </a:r>
          </a:p>
        </p:txBody>
      </p:sp>
      <p:sp>
        <p:nvSpPr>
          <p:cNvPr id="37" name="Text Placeholder 14"/>
          <p:cNvSpPr>
            <a:spLocks noGrp="1"/>
          </p:cNvSpPr>
          <p:nvPr>
            <p:ph type="body" sz="quarter" idx="26" hasCustomPrompt="1"/>
          </p:nvPr>
        </p:nvSpPr>
        <p:spPr>
          <a:xfrm>
            <a:off x="9398252" y="3935514"/>
            <a:ext cx="2242109" cy="254000"/>
          </a:xfrm>
        </p:spPr>
        <p:txBody>
          <a:bodyPr>
            <a:noAutofit/>
          </a:bodyPr>
          <a:lstStyle>
            <a:lvl1pPr marL="0" indent="0">
              <a:spcBef>
                <a:spcPts val="0"/>
              </a:spcBef>
              <a:buNone/>
              <a:defRPr sz="1600" b="1" i="0">
                <a:solidFill>
                  <a:srgbClr val="3284BF"/>
                </a:solidFill>
                <a:latin typeface="Arial" charset="0"/>
                <a:ea typeface="Arial" charset="0"/>
                <a:cs typeface="Arial" charset="0"/>
              </a:defRPr>
            </a:lvl1pPr>
            <a:lvl2pPr marL="457200" indent="0">
              <a:buNone/>
              <a:defRPr sz="1600" b="1" i="0">
                <a:solidFill>
                  <a:srgbClr val="3284BF"/>
                </a:solidFill>
                <a:latin typeface="Proxima Nova" charset="0"/>
                <a:ea typeface="Proxima Nova" charset="0"/>
                <a:cs typeface="Proxima Nova" charset="0"/>
              </a:defRPr>
            </a:lvl2pPr>
            <a:lvl3pPr marL="914400" indent="0">
              <a:buNone/>
              <a:defRPr sz="1600" b="1" i="0">
                <a:solidFill>
                  <a:srgbClr val="3284BF"/>
                </a:solidFill>
                <a:latin typeface="Proxima Nova" charset="0"/>
                <a:ea typeface="Proxima Nova" charset="0"/>
                <a:cs typeface="Proxima Nova" charset="0"/>
              </a:defRPr>
            </a:lvl3pPr>
            <a:lvl4pPr marL="1371600" indent="0">
              <a:buNone/>
              <a:defRPr sz="1600" b="1" i="0">
                <a:solidFill>
                  <a:srgbClr val="3284BF"/>
                </a:solidFill>
                <a:latin typeface="Proxima Nova" charset="0"/>
                <a:ea typeface="Proxima Nova" charset="0"/>
                <a:cs typeface="Proxima Nova" charset="0"/>
              </a:defRPr>
            </a:lvl4pPr>
            <a:lvl5pPr marL="1828800" indent="0">
              <a:buNone/>
              <a:defRPr sz="1600" b="1" i="0">
                <a:solidFill>
                  <a:srgbClr val="3284BF"/>
                </a:solidFill>
                <a:latin typeface="Proxima Nova" charset="0"/>
                <a:ea typeface="Proxima Nova" charset="0"/>
                <a:cs typeface="Proxima Nova" charset="0"/>
              </a:defRPr>
            </a:lvl5pPr>
          </a:lstStyle>
          <a:p>
            <a:pPr lvl="0"/>
            <a:r>
              <a:rPr lang="en-US" dirty="0"/>
              <a:t>Title</a:t>
            </a:r>
          </a:p>
        </p:txBody>
      </p:sp>
      <p:sp>
        <p:nvSpPr>
          <p:cNvPr id="38" name="Text Placeholder 12"/>
          <p:cNvSpPr>
            <a:spLocks noGrp="1"/>
          </p:cNvSpPr>
          <p:nvPr>
            <p:ph type="body" sz="quarter" idx="27" hasCustomPrompt="1"/>
          </p:nvPr>
        </p:nvSpPr>
        <p:spPr>
          <a:xfrm>
            <a:off x="9398832" y="5258988"/>
            <a:ext cx="2241161" cy="806197"/>
          </a:xfrm>
        </p:spPr>
        <p:txBody>
          <a:bodyPr>
            <a:noAutofit/>
          </a:bodyPr>
          <a:lstStyle>
            <a:lvl1pPr marL="0" indent="0">
              <a:spcBef>
                <a:spcPts val="0"/>
              </a:spcBef>
              <a:buNone/>
              <a:defRPr sz="1400">
                <a:latin typeface="Arial" charset="0"/>
                <a:ea typeface="Arial" charset="0"/>
                <a:cs typeface="Arial"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Lorem ipsum dolor sit </a:t>
            </a:r>
            <a:r>
              <a:rPr lang="en-US" dirty="0" err="1"/>
              <a:t>amet</a:t>
            </a:r>
            <a:r>
              <a:rPr lang="en-US" dirty="0"/>
              <a:t>, </a:t>
            </a:r>
            <a:r>
              <a:rPr lang="en-US" dirty="0" err="1"/>
              <a:t>consectetur</a:t>
            </a:r>
            <a:r>
              <a:rPr lang="en-US" dirty="0"/>
              <a:t>.</a:t>
            </a:r>
          </a:p>
        </p:txBody>
      </p:sp>
      <p:sp>
        <p:nvSpPr>
          <p:cNvPr id="39" name="Text Placeholder 14"/>
          <p:cNvSpPr>
            <a:spLocks noGrp="1"/>
          </p:cNvSpPr>
          <p:nvPr>
            <p:ph type="body" sz="quarter" idx="28" hasCustomPrompt="1"/>
          </p:nvPr>
        </p:nvSpPr>
        <p:spPr>
          <a:xfrm>
            <a:off x="9398252" y="5010334"/>
            <a:ext cx="2242109" cy="254000"/>
          </a:xfrm>
        </p:spPr>
        <p:txBody>
          <a:bodyPr>
            <a:noAutofit/>
          </a:bodyPr>
          <a:lstStyle>
            <a:lvl1pPr marL="0" indent="0">
              <a:spcBef>
                <a:spcPts val="0"/>
              </a:spcBef>
              <a:buNone/>
              <a:defRPr sz="1600" b="1" i="0">
                <a:solidFill>
                  <a:srgbClr val="3284BF"/>
                </a:solidFill>
                <a:latin typeface="Arial" charset="0"/>
                <a:ea typeface="Arial" charset="0"/>
                <a:cs typeface="Arial" charset="0"/>
              </a:defRPr>
            </a:lvl1pPr>
            <a:lvl2pPr marL="457200" indent="0">
              <a:buNone/>
              <a:defRPr sz="1600" b="1" i="0">
                <a:solidFill>
                  <a:srgbClr val="3284BF"/>
                </a:solidFill>
                <a:latin typeface="Proxima Nova" charset="0"/>
                <a:ea typeface="Proxima Nova" charset="0"/>
                <a:cs typeface="Proxima Nova" charset="0"/>
              </a:defRPr>
            </a:lvl2pPr>
            <a:lvl3pPr marL="914400" indent="0">
              <a:buNone/>
              <a:defRPr sz="1600" b="1" i="0">
                <a:solidFill>
                  <a:srgbClr val="3284BF"/>
                </a:solidFill>
                <a:latin typeface="Proxima Nova" charset="0"/>
                <a:ea typeface="Proxima Nova" charset="0"/>
                <a:cs typeface="Proxima Nova" charset="0"/>
              </a:defRPr>
            </a:lvl3pPr>
            <a:lvl4pPr marL="1371600" indent="0">
              <a:buNone/>
              <a:defRPr sz="1600" b="1" i="0">
                <a:solidFill>
                  <a:srgbClr val="3284BF"/>
                </a:solidFill>
                <a:latin typeface="Proxima Nova" charset="0"/>
                <a:ea typeface="Proxima Nova" charset="0"/>
                <a:cs typeface="Proxima Nova" charset="0"/>
              </a:defRPr>
            </a:lvl4pPr>
            <a:lvl5pPr marL="1828800" indent="0">
              <a:buNone/>
              <a:defRPr sz="1600" b="1" i="0">
                <a:solidFill>
                  <a:srgbClr val="3284BF"/>
                </a:solidFill>
                <a:latin typeface="Proxima Nova" charset="0"/>
                <a:ea typeface="Proxima Nova" charset="0"/>
                <a:cs typeface="Proxima Nova" charset="0"/>
              </a:defRPr>
            </a:lvl5pPr>
          </a:lstStyle>
          <a:p>
            <a:pPr lvl="0"/>
            <a:r>
              <a:rPr lang="en-US" dirty="0"/>
              <a:t>Title</a:t>
            </a:r>
          </a:p>
        </p:txBody>
      </p:sp>
      <p:sp>
        <p:nvSpPr>
          <p:cNvPr id="40" name="Subtitle 2"/>
          <p:cNvSpPr>
            <a:spLocks noGrp="1"/>
          </p:cNvSpPr>
          <p:nvPr>
            <p:ph type="subTitle" idx="1" hasCustomPrompt="1"/>
          </p:nvPr>
        </p:nvSpPr>
        <p:spPr>
          <a:xfrm>
            <a:off x="509235" y="1024231"/>
            <a:ext cx="11069052" cy="560970"/>
          </a:xfrm>
        </p:spPr>
        <p:txBody>
          <a:bodyPr>
            <a:normAutofit/>
          </a:bodyPr>
          <a:lstStyle>
            <a:lvl1pPr marL="0" indent="0" algn="l">
              <a:buNone/>
              <a:defRPr sz="2400" b="0" i="0">
                <a:solidFill>
                  <a:srgbClr val="363636"/>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Comparison Subtitle Here</a:t>
            </a:r>
          </a:p>
        </p:txBody>
      </p:sp>
      <p:cxnSp>
        <p:nvCxnSpPr>
          <p:cNvPr id="41" name="Straight Connector 40"/>
          <p:cNvCxnSpPr/>
          <p:nvPr userDrawn="1"/>
        </p:nvCxnSpPr>
        <p:spPr>
          <a:xfrm>
            <a:off x="517473" y="6193457"/>
            <a:ext cx="11122888" cy="0"/>
          </a:xfrm>
          <a:prstGeom prst="line">
            <a:avLst/>
          </a:prstGeom>
          <a:ln>
            <a:solidFill>
              <a:srgbClr val="3636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111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 Three by Three">
    <p:spTree>
      <p:nvGrpSpPr>
        <p:cNvPr id="1" name=""/>
        <p:cNvGrpSpPr/>
        <p:nvPr/>
      </p:nvGrpSpPr>
      <p:grpSpPr>
        <a:xfrm>
          <a:off x="0" y="0"/>
          <a:ext cx="0" cy="0"/>
          <a:chOff x="0" y="0"/>
          <a:chExt cx="0" cy="0"/>
        </a:xfrm>
      </p:grpSpPr>
      <p:sp>
        <p:nvSpPr>
          <p:cNvPr id="4" name="Rectangle 3"/>
          <p:cNvSpPr/>
          <p:nvPr/>
        </p:nvSpPr>
        <p:spPr>
          <a:xfrm>
            <a:off x="-21336" y="-450"/>
            <a:ext cx="4105656" cy="2286000"/>
          </a:xfrm>
          <a:prstGeom prst="rect">
            <a:avLst/>
          </a:prstGeom>
          <a:solidFill>
            <a:srgbClr val="0055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1336" y="2284855"/>
            <a:ext cx="4105656" cy="2286000"/>
          </a:xfrm>
          <a:prstGeom prst="rect">
            <a:avLst/>
          </a:prstGeom>
          <a:solidFill>
            <a:srgbClr val="007B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21336" y="4564504"/>
            <a:ext cx="4105656" cy="2291205"/>
          </a:xfrm>
          <a:prstGeom prst="rect">
            <a:avLst/>
          </a:prstGeom>
          <a:solidFill>
            <a:srgbClr val="00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4032504" y="0"/>
            <a:ext cx="4105656" cy="2286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4032504" y="2284855"/>
            <a:ext cx="4105656" cy="2286000"/>
          </a:xfrm>
          <a:prstGeom prst="rect">
            <a:avLst/>
          </a:prstGeom>
          <a:solidFill>
            <a:srgbClr val="007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4032504" y="4564504"/>
            <a:ext cx="4105656" cy="2291205"/>
          </a:xfrm>
          <a:prstGeom prst="rect">
            <a:avLst/>
          </a:prstGeom>
          <a:solidFill>
            <a:srgbClr val="009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8086344" y="0"/>
            <a:ext cx="4105656" cy="2286000"/>
          </a:xfrm>
          <a:prstGeom prst="rect">
            <a:avLst/>
          </a:prstGeom>
          <a:solidFill>
            <a:srgbClr val="068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086344" y="2284855"/>
            <a:ext cx="4105656" cy="2286000"/>
          </a:xfrm>
          <a:prstGeom prst="rect">
            <a:avLst/>
          </a:prstGeom>
          <a:solidFill>
            <a:srgbClr val="009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8086344" y="4564504"/>
            <a:ext cx="4105656" cy="2291205"/>
          </a:xfrm>
          <a:prstGeom prst="rect">
            <a:avLst/>
          </a:prstGeom>
          <a:solidFill>
            <a:srgbClr val="00A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35"/>
          <p:cNvSpPr>
            <a:spLocks noGrp="1"/>
          </p:cNvSpPr>
          <p:nvPr>
            <p:ph type="pic" sz="quarter" idx="10" hasCustomPrompt="1"/>
          </p:nvPr>
        </p:nvSpPr>
        <p:spPr>
          <a:xfrm>
            <a:off x="194001" y="563880"/>
            <a:ext cx="1158939" cy="1158939"/>
          </a:xfrm>
          <a:prstGeom prst="ellipse">
            <a:avLst/>
          </a:prstGeom>
          <a:noFill/>
        </p:spPr>
        <p:txBody>
          <a:bodyPr/>
          <a:lstStyle>
            <a:lvl1pPr algn="ctr">
              <a:defRPr>
                <a:no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PIC</a:t>
            </a:r>
          </a:p>
        </p:txBody>
      </p:sp>
      <p:sp>
        <p:nvSpPr>
          <p:cNvPr id="14" name="Picture Placeholder 5"/>
          <p:cNvSpPr>
            <a:spLocks noGrp="1"/>
          </p:cNvSpPr>
          <p:nvPr>
            <p:ph type="pic" sz="quarter" idx="14" hasCustomPrompt="1"/>
          </p:nvPr>
        </p:nvSpPr>
        <p:spPr>
          <a:xfrm>
            <a:off x="4253937" y="563880"/>
            <a:ext cx="1158875" cy="1158875"/>
          </a:xfrm>
          <a:prstGeom prst="ellipse">
            <a:avLst/>
          </a:prstGeom>
        </p:spPr>
        <p:txBody>
          <a:bodyPr anchor="ctr"/>
          <a:lstStyle>
            <a:lvl1pPr algn="ctr">
              <a:defRPr>
                <a:noFill/>
              </a:defRPr>
            </a:lvl1pPr>
          </a:lstStyle>
          <a:p>
            <a:r>
              <a:rPr lang="en-US" dirty="0"/>
              <a:t>PIC</a:t>
            </a:r>
          </a:p>
        </p:txBody>
      </p:sp>
      <p:sp>
        <p:nvSpPr>
          <p:cNvPr id="15" name="Picture Placeholder 5"/>
          <p:cNvSpPr>
            <a:spLocks noGrp="1"/>
          </p:cNvSpPr>
          <p:nvPr>
            <p:ph type="pic" sz="quarter" idx="17" hasCustomPrompt="1"/>
          </p:nvPr>
        </p:nvSpPr>
        <p:spPr>
          <a:xfrm>
            <a:off x="8313547" y="563880"/>
            <a:ext cx="1158875" cy="1158875"/>
          </a:xfrm>
          <a:prstGeom prst="ellipse">
            <a:avLst/>
          </a:prstGeom>
        </p:spPr>
        <p:txBody>
          <a:bodyPr anchor="ctr"/>
          <a:lstStyle>
            <a:lvl1pPr algn="ctr">
              <a:defRPr>
                <a:noFill/>
              </a:defRPr>
            </a:lvl1pPr>
          </a:lstStyle>
          <a:p>
            <a:r>
              <a:rPr lang="en-US" dirty="0"/>
              <a:t>PIC</a:t>
            </a:r>
          </a:p>
        </p:txBody>
      </p:sp>
      <p:sp>
        <p:nvSpPr>
          <p:cNvPr id="16" name="Picture Placeholder 5"/>
          <p:cNvSpPr>
            <a:spLocks noGrp="1"/>
          </p:cNvSpPr>
          <p:nvPr>
            <p:ph type="pic" sz="quarter" idx="22" hasCustomPrompt="1"/>
          </p:nvPr>
        </p:nvSpPr>
        <p:spPr>
          <a:xfrm>
            <a:off x="4253937" y="2868770"/>
            <a:ext cx="1158875" cy="1158875"/>
          </a:xfrm>
          <a:prstGeom prst="ellipse">
            <a:avLst/>
          </a:prstGeom>
        </p:spPr>
        <p:txBody>
          <a:bodyPr anchor="ctr"/>
          <a:lstStyle>
            <a:lvl1pPr algn="ctr">
              <a:defRPr>
                <a:noFill/>
              </a:defRPr>
            </a:lvl1pPr>
          </a:lstStyle>
          <a:p>
            <a:r>
              <a:rPr lang="en-US" dirty="0"/>
              <a:t>PIC</a:t>
            </a:r>
          </a:p>
        </p:txBody>
      </p:sp>
      <p:sp>
        <p:nvSpPr>
          <p:cNvPr id="17" name="Picture Placeholder 5"/>
          <p:cNvSpPr>
            <a:spLocks noGrp="1"/>
          </p:cNvSpPr>
          <p:nvPr>
            <p:ph type="pic" sz="quarter" idx="25" hasCustomPrompt="1"/>
          </p:nvPr>
        </p:nvSpPr>
        <p:spPr>
          <a:xfrm>
            <a:off x="8313547" y="2868770"/>
            <a:ext cx="1158875" cy="1158875"/>
          </a:xfrm>
          <a:prstGeom prst="ellipse">
            <a:avLst/>
          </a:prstGeom>
        </p:spPr>
        <p:txBody>
          <a:bodyPr anchor="ctr"/>
          <a:lstStyle>
            <a:lvl1pPr algn="ctr">
              <a:defRPr>
                <a:noFill/>
              </a:defRPr>
            </a:lvl1pPr>
          </a:lstStyle>
          <a:p>
            <a:r>
              <a:rPr lang="en-US" dirty="0"/>
              <a:t>PIC</a:t>
            </a:r>
          </a:p>
        </p:txBody>
      </p:sp>
      <p:sp>
        <p:nvSpPr>
          <p:cNvPr id="18" name="Picture Placeholder 5"/>
          <p:cNvSpPr>
            <a:spLocks noGrp="1"/>
          </p:cNvSpPr>
          <p:nvPr>
            <p:ph type="pic" sz="quarter" idx="27" hasCustomPrompt="1"/>
          </p:nvPr>
        </p:nvSpPr>
        <p:spPr>
          <a:xfrm>
            <a:off x="165842" y="2876709"/>
            <a:ext cx="1158875" cy="1158875"/>
          </a:xfrm>
          <a:prstGeom prst="ellipse">
            <a:avLst/>
          </a:prstGeom>
        </p:spPr>
        <p:txBody>
          <a:bodyPr anchor="ctr"/>
          <a:lstStyle>
            <a:lvl1pPr algn="ctr">
              <a:defRPr>
                <a:noFill/>
              </a:defRPr>
            </a:lvl1pPr>
          </a:lstStyle>
          <a:p>
            <a:r>
              <a:rPr lang="en-US" dirty="0"/>
              <a:t>PIC</a:t>
            </a:r>
          </a:p>
        </p:txBody>
      </p:sp>
      <p:sp>
        <p:nvSpPr>
          <p:cNvPr id="19" name="Picture Placeholder 5"/>
          <p:cNvSpPr>
            <a:spLocks noGrp="1"/>
          </p:cNvSpPr>
          <p:nvPr>
            <p:ph type="pic" sz="quarter" idx="31" hasCustomPrompt="1"/>
          </p:nvPr>
        </p:nvSpPr>
        <p:spPr>
          <a:xfrm>
            <a:off x="4253937" y="5152003"/>
            <a:ext cx="1158875" cy="1158875"/>
          </a:xfrm>
          <a:prstGeom prst="ellipse">
            <a:avLst/>
          </a:prstGeom>
        </p:spPr>
        <p:txBody>
          <a:bodyPr anchor="ctr"/>
          <a:lstStyle>
            <a:lvl1pPr algn="ctr">
              <a:defRPr>
                <a:noFill/>
              </a:defRPr>
            </a:lvl1pPr>
          </a:lstStyle>
          <a:p>
            <a:r>
              <a:rPr lang="en-US" dirty="0"/>
              <a:t>PIC</a:t>
            </a:r>
          </a:p>
        </p:txBody>
      </p:sp>
      <p:sp>
        <p:nvSpPr>
          <p:cNvPr id="20" name="Picture Placeholder 5"/>
          <p:cNvSpPr>
            <a:spLocks noGrp="1"/>
          </p:cNvSpPr>
          <p:nvPr>
            <p:ph type="pic" sz="quarter" idx="34" hasCustomPrompt="1"/>
          </p:nvPr>
        </p:nvSpPr>
        <p:spPr>
          <a:xfrm>
            <a:off x="8313547" y="5152003"/>
            <a:ext cx="1158875" cy="1158875"/>
          </a:xfrm>
          <a:prstGeom prst="ellipse">
            <a:avLst/>
          </a:prstGeom>
        </p:spPr>
        <p:txBody>
          <a:bodyPr anchor="ctr"/>
          <a:lstStyle>
            <a:lvl1pPr algn="ctr">
              <a:defRPr>
                <a:noFill/>
              </a:defRPr>
            </a:lvl1pPr>
          </a:lstStyle>
          <a:p>
            <a:r>
              <a:rPr lang="en-US" dirty="0"/>
              <a:t>PIC</a:t>
            </a:r>
          </a:p>
        </p:txBody>
      </p:sp>
      <p:sp>
        <p:nvSpPr>
          <p:cNvPr id="21" name="Text Placeholder 7"/>
          <p:cNvSpPr>
            <a:spLocks noGrp="1"/>
          </p:cNvSpPr>
          <p:nvPr>
            <p:ph type="body" sz="quarter" idx="35" hasCustomPrompt="1"/>
          </p:nvPr>
        </p:nvSpPr>
        <p:spPr>
          <a:xfrm>
            <a:off x="5577036" y="582658"/>
            <a:ext cx="2232025" cy="1472995"/>
          </a:xfr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Arial"/>
              <a:buNone/>
              <a:tabLst/>
              <a:defRPr sz="1400">
                <a:solidFill>
                  <a:schemeClr val="bg1"/>
                </a:solidFill>
              </a:defRPr>
            </a:lvl1pPr>
          </a:lstStyle>
          <a:p>
            <a:pPr lvl="0"/>
            <a:r>
              <a:rPr lang="en-US" dirty="0"/>
              <a:t>—</a:t>
            </a:r>
            <a:br>
              <a:rPr lang="en-US" dirty="0"/>
            </a:b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a:t>
            </a:r>
          </a:p>
        </p:txBody>
      </p:sp>
      <p:sp>
        <p:nvSpPr>
          <p:cNvPr id="22" name="Picture Placeholder 5"/>
          <p:cNvSpPr>
            <a:spLocks noGrp="1"/>
          </p:cNvSpPr>
          <p:nvPr>
            <p:ph type="pic" sz="quarter" idx="36" hasCustomPrompt="1"/>
          </p:nvPr>
        </p:nvSpPr>
        <p:spPr>
          <a:xfrm>
            <a:off x="165842" y="5159942"/>
            <a:ext cx="1158875" cy="1158875"/>
          </a:xfrm>
          <a:prstGeom prst="ellipse">
            <a:avLst/>
          </a:prstGeom>
        </p:spPr>
        <p:txBody>
          <a:bodyPr anchor="ctr"/>
          <a:lstStyle>
            <a:lvl1pPr algn="ctr">
              <a:defRPr>
                <a:noFill/>
              </a:defRPr>
            </a:lvl1pPr>
          </a:lstStyle>
          <a:p>
            <a:r>
              <a:rPr lang="en-US" dirty="0"/>
              <a:t>PIC</a:t>
            </a:r>
          </a:p>
        </p:txBody>
      </p:sp>
      <p:sp>
        <p:nvSpPr>
          <p:cNvPr id="23" name="Text Placeholder 4"/>
          <p:cNvSpPr>
            <a:spLocks noGrp="1"/>
          </p:cNvSpPr>
          <p:nvPr>
            <p:ph type="body" sz="quarter" idx="38" hasCustomPrompt="1"/>
          </p:nvPr>
        </p:nvSpPr>
        <p:spPr>
          <a:xfrm>
            <a:off x="1546521" y="273253"/>
            <a:ext cx="2242391" cy="290627"/>
          </a:xfrm>
        </p:spPr>
        <p:txBody>
          <a:bodyPr>
            <a:noAutofit/>
          </a:bodyPr>
          <a:lstStyle>
            <a:lvl1pPr>
              <a:defRPr sz="1600" b="1">
                <a:solidFill>
                  <a:schemeClr val="bg1"/>
                </a:solidFill>
              </a:defRPr>
            </a:lvl1pPr>
            <a:lvl2pPr>
              <a:defRPr b="1">
                <a:solidFill>
                  <a:schemeClr val="bg1"/>
                </a:solidFill>
              </a:defRPr>
            </a:lvl2pPr>
          </a:lstStyle>
          <a:p>
            <a:pPr lvl="0"/>
            <a:r>
              <a:rPr lang="en-US" dirty="0"/>
              <a:t>Lorem Ipsum</a:t>
            </a:r>
          </a:p>
        </p:txBody>
      </p:sp>
      <p:sp>
        <p:nvSpPr>
          <p:cNvPr id="24" name="Text Placeholder 4"/>
          <p:cNvSpPr>
            <a:spLocks noGrp="1"/>
          </p:cNvSpPr>
          <p:nvPr>
            <p:ph type="body" sz="quarter" idx="47" hasCustomPrompt="1"/>
          </p:nvPr>
        </p:nvSpPr>
        <p:spPr>
          <a:xfrm>
            <a:off x="5577036" y="273252"/>
            <a:ext cx="2242391" cy="290627"/>
          </a:xfrm>
        </p:spPr>
        <p:txBody>
          <a:bodyPr>
            <a:noAutofit/>
          </a:bodyPr>
          <a:lstStyle>
            <a:lvl1pPr>
              <a:defRPr sz="1600" b="1">
                <a:solidFill>
                  <a:schemeClr val="bg1"/>
                </a:solidFill>
              </a:defRPr>
            </a:lvl1pPr>
            <a:lvl2pPr>
              <a:defRPr b="1">
                <a:solidFill>
                  <a:schemeClr val="bg1"/>
                </a:solidFill>
              </a:defRPr>
            </a:lvl2pPr>
          </a:lstStyle>
          <a:p>
            <a:pPr lvl="0"/>
            <a:r>
              <a:rPr lang="en-US" dirty="0"/>
              <a:t>Lorem Ipsum</a:t>
            </a:r>
          </a:p>
        </p:txBody>
      </p:sp>
      <p:sp>
        <p:nvSpPr>
          <p:cNvPr id="25" name="Text Placeholder 7"/>
          <p:cNvSpPr>
            <a:spLocks noGrp="1"/>
          </p:cNvSpPr>
          <p:nvPr>
            <p:ph type="body" sz="quarter" idx="48" hasCustomPrompt="1"/>
          </p:nvPr>
        </p:nvSpPr>
        <p:spPr>
          <a:xfrm>
            <a:off x="9668183" y="582658"/>
            <a:ext cx="2232025" cy="1472995"/>
          </a:xfr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Arial"/>
              <a:buNone/>
              <a:tabLst/>
              <a:defRPr sz="1400">
                <a:solidFill>
                  <a:schemeClr val="bg1"/>
                </a:solidFill>
              </a:defRPr>
            </a:lvl1pPr>
          </a:lstStyle>
          <a:p>
            <a:pPr lvl="0"/>
            <a:r>
              <a:rPr lang="en-US" dirty="0"/>
              <a:t>—</a:t>
            </a:r>
            <a:br>
              <a:rPr lang="en-US" dirty="0"/>
            </a:b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a:t>
            </a:r>
          </a:p>
        </p:txBody>
      </p:sp>
      <p:sp>
        <p:nvSpPr>
          <p:cNvPr id="26" name="Text Placeholder 4"/>
          <p:cNvSpPr>
            <a:spLocks noGrp="1"/>
          </p:cNvSpPr>
          <p:nvPr>
            <p:ph type="body" sz="quarter" idx="49" hasCustomPrompt="1"/>
          </p:nvPr>
        </p:nvSpPr>
        <p:spPr>
          <a:xfrm>
            <a:off x="9668183" y="273252"/>
            <a:ext cx="2242391" cy="290627"/>
          </a:xfrm>
        </p:spPr>
        <p:txBody>
          <a:bodyPr>
            <a:noAutofit/>
          </a:bodyPr>
          <a:lstStyle>
            <a:lvl1pPr>
              <a:defRPr sz="1600" b="1">
                <a:solidFill>
                  <a:schemeClr val="bg1"/>
                </a:solidFill>
              </a:defRPr>
            </a:lvl1pPr>
            <a:lvl2pPr>
              <a:defRPr b="1">
                <a:solidFill>
                  <a:schemeClr val="bg1"/>
                </a:solidFill>
              </a:defRPr>
            </a:lvl2pPr>
          </a:lstStyle>
          <a:p>
            <a:pPr lvl="0"/>
            <a:r>
              <a:rPr lang="en-US" dirty="0"/>
              <a:t>Lorem Ipsum</a:t>
            </a:r>
          </a:p>
        </p:txBody>
      </p:sp>
      <p:sp>
        <p:nvSpPr>
          <p:cNvPr id="27" name="Text Placeholder 7"/>
          <p:cNvSpPr>
            <a:spLocks noGrp="1"/>
          </p:cNvSpPr>
          <p:nvPr>
            <p:ph type="body" sz="quarter" idx="50" hasCustomPrompt="1"/>
          </p:nvPr>
        </p:nvSpPr>
        <p:spPr>
          <a:xfrm>
            <a:off x="5577036" y="2841163"/>
            <a:ext cx="2232025" cy="1472995"/>
          </a:xfr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Arial"/>
              <a:buNone/>
              <a:tabLst/>
              <a:defRPr sz="1400">
                <a:solidFill>
                  <a:schemeClr val="bg1"/>
                </a:solidFill>
              </a:defRPr>
            </a:lvl1pPr>
          </a:lstStyle>
          <a:p>
            <a:pPr lvl="0"/>
            <a:r>
              <a:rPr lang="en-US" dirty="0"/>
              <a:t>—</a:t>
            </a:r>
            <a:br>
              <a:rPr lang="en-US" dirty="0"/>
            </a:b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a:t>
            </a:r>
          </a:p>
        </p:txBody>
      </p:sp>
      <p:sp>
        <p:nvSpPr>
          <p:cNvPr id="28" name="Text Placeholder 4"/>
          <p:cNvSpPr>
            <a:spLocks noGrp="1"/>
          </p:cNvSpPr>
          <p:nvPr>
            <p:ph type="body" sz="quarter" idx="51" hasCustomPrompt="1"/>
          </p:nvPr>
        </p:nvSpPr>
        <p:spPr>
          <a:xfrm>
            <a:off x="1546521" y="2531758"/>
            <a:ext cx="2242391" cy="290627"/>
          </a:xfrm>
        </p:spPr>
        <p:txBody>
          <a:bodyPr>
            <a:noAutofit/>
          </a:bodyPr>
          <a:lstStyle>
            <a:lvl1pPr>
              <a:defRPr sz="1600" b="1">
                <a:solidFill>
                  <a:schemeClr val="bg1"/>
                </a:solidFill>
              </a:defRPr>
            </a:lvl1pPr>
            <a:lvl2pPr>
              <a:defRPr b="1">
                <a:solidFill>
                  <a:schemeClr val="bg1"/>
                </a:solidFill>
              </a:defRPr>
            </a:lvl2pPr>
          </a:lstStyle>
          <a:p>
            <a:pPr lvl="0"/>
            <a:r>
              <a:rPr lang="en-US" dirty="0"/>
              <a:t>Lorem Ipsum</a:t>
            </a:r>
          </a:p>
        </p:txBody>
      </p:sp>
      <p:sp>
        <p:nvSpPr>
          <p:cNvPr id="29" name="Text Placeholder 4"/>
          <p:cNvSpPr>
            <a:spLocks noGrp="1"/>
          </p:cNvSpPr>
          <p:nvPr>
            <p:ph type="body" sz="quarter" idx="52" hasCustomPrompt="1"/>
          </p:nvPr>
        </p:nvSpPr>
        <p:spPr>
          <a:xfrm>
            <a:off x="5577036" y="2531757"/>
            <a:ext cx="2242391" cy="290627"/>
          </a:xfrm>
        </p:spPr>
        <p:txBody>
          <a:bodyPr>
            <a:noAutofit/>
          </a:bodyPr>
          <a:lstStyle>
            <a:lvl1pPr>
              <a:defRPr sz="1600" b="1">
                <a:solidFill>
                  <a:schemeClr val="bg1"/>
                </a:solidFill>
              </a:defRPr>
            </a:lvl1pPr>
            <a:lvl2pPr>
              <a:defRPr b="1">
                <a:solidFill>
                  <a:schemeClr val="bg1"/>
                </a:solidFill>
              </a:defRPr>
            </a:lvl2pPr>
          </a:lstStyle>
          <a:p>
            <a:pPr lvl="0"/>
            <a:r>
              <a:rPr lang="en-US" dirty="0"/>
              <a:t>Lorem Ipsum</a:t>
            </a:r>
          </a:p>
        </p:txBody>
      </p:sp>
      <p:sp>
        <p:nvSpPr>
          <p:cNvPr id="30" name="Text Placeholder 7"/>
          <p:cNvSpPr>
            <a:spLocks noGrp="1"/>
          </p:cNvSpPr>
          <p:nvPr>
            <p:ph type="body" sz="quarter" idx="53" hasCustomPrompt="1"/>
          </p:nvPr>
        </p:nvSpPr>
        <p:spPr>
          <a:xfrm>
            <a:off x="9668183" y="2841163"/>
            <a:ext cx="2232025" cy="1472995"/>
          </a:xfr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Arial"/>
              <a:buNone/>
              <a:tabLst/>
              <a:defRPr sz="1400">
                <a:solidFill>
                  <a:schemeClr val="bg1"/>
                </a:solidFill>
              </a:defRPr>
            </a:lvl1pPr>
          </a:lstStyle>
          <a:p>
            <a:pPr lvl="0"/>
            <a:r>
              <a:rPr lang="en-US" dirty="0"/>
              <a:t>—</a:t>
            </a:r>
            <a:br>
              <a:rPr lang="en-US" dirty="0"/>
            </a:b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a:t>
            </a:r>
          </a:p>
        </p:txBody>
      </p:sp>
      <p:sp>
        <p:nvSpPr>
          <p:cNvPr id="31" name="Text Placeholder 4"/>
          <p:cNvSpPr>
            <a:spLocks noGrp="1"/>
          </p:cNvSpPr>
          <p:nvPr>
            <p:ph type="body" sz="quarter" idx="54" hasCustomPrompt="1"/>
          </p:nvPr>
        </p:nvSpPr>
        <p:spPr>
          <a:xfrm>
            <a:off x="9668183" y="2531757"/>
            <a:ext cx="2242391" cy="290627"/>
          </a:xfrm>
        </p:spPr>
        <p:txBody>
          <a:bodyPr>
            <a:noAutofit/>
          </a:bodyPr>
          <a:lstStyle>
            <a:lvl1pPr>
              <a:defRPr sz="1600" b="1">
                <a:solidFill>
                  <a:schemeClr val="bg1"/>
                </a:solidFill>
              </a:defRPr>
            </a:lvl1pPr>
            <a:lvl2pPr>
              <a:defRPr b="1">
                <a:solidFill>
                  <a:schemeClr val="bg1"/>
                </a:solidFill>
              </a:defRPr>
            </a:lvl2pPr>
          </a:lstStyle>
          <a:p>
            <a:pPr lvl="0"/>
            <a:r>
              <a:rPr lang="en-US" dirty="0"/>
              <a:t>Lorem Ipsum</a:t>
            </a:r>
          </a:p>
        </p:txBody>
      </p:sp>
      <p:sp>
        <p:nvSpPr>
          <p:cNvPr id="32" name="Text Placeholder 7"/>
          <p:cNvSpPr>
            <a:spLocks noGrp="1"/>
          </p:cNvSpPr>
          <p:nvPr>
            <p:ph type="body" sz="quarter" idx="55" hasCustomPrompt="1"/>
          </p:nvPr>
        </p:nvSpPr>
        <p:spPr>
          <a:xfrm>
            <a:off x="1546521" y="582658"/>
            <a:ext cx="2232025" cy="1472995"/>
          </a:xfr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Arial"/>
              <a:buNone/>
              <a:tabLst/>
              <a:defRPr sz="1400">
                <a:solidFill>
                  <a:schemeClr val="bg1"/>
                </a:solidFill>
              </a:defRPr>
            </a:lvl1pPr>
          </a:lstStyle>
          <a:p>
            <a:pPr lvl="0"/>
            <a:r>
              <a:rPr lang="en-US" dirty="0"/>
              <a:t>—</a:t>
            </a:r>
            <a:br>
              <a:rPr lang="en-US" dirty="0"/>
            </a:b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a:t>
            </a:r>
          </a:p>
        </p:txBody>
      </p:sp>
      <p:sp>
        <p:nvSpPr>
          <p:cNvPr id="33" name="Text Placeholder 7"/>
          <p:cNvSpPr>
            <a:spLocks noGrp="1"/>
          </p:cNvSpPr>
          <p:nvPr>
            <p:ph type="body" sz="quarter" idx="56" hasCustomPrompt="1"/>
          </p:nvPr>
        </p:nvSpPr>
        <p:spPr>
          <a:xfrm>
            <a:off x="1546521" y="2825120"/>
            <a:ext cx="2232025" cy="1472995"/>
          </a:xfr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Arial"/>
              <a:buNone/>
              <a:tabLst/>
              <a:defRPr sz="1400">
                <a:solidFill>
                  <a:schemeClr val="bg1"/>
                </a:solidFill>
              </a:defRPr>
            </a:lvl1pPr>
          </a:lstStyle>
          <a:p>
            <a:pPr lvl="0"/>
            <a:r>
              <a:rPr lang="en-US" dirty="0"/>
              <a:t>—</a:t>
            </a:r>
            <a:br>
              <a:rPr lang="en-US" dirty="0"/>
            </a:b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a:t>
            </a:r>
          </a:p>
        </p:txBody>
      </p:sp>
      <p:sp>
        <p:nvSpPr>
          <p:cNvPr id="34" name="Text Placeholder 7"/>
          <p:cNvSpPr>
            <a:spLocks noGrp="1"/>
          </p:cNvSpPr>
          <p:nvPr>
            <p:ph type="body" sz="quarter" idx="57" hasCustomPrompt="1"/>
          </p:nvPr>
        </p:nvSpPr>
        <p:spPr>
          <a:xfrm>
            <a:off x="5577036" y="5099775"/>
            <a:ext cx="2232025" cy="1472995"/>
          </a:xfr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Arial"/>
              <a:buNone/>
              <a:tabLst/>
              <a:defRPr sz="1400">
                <a:solidFill>
                  <a:schemeClr val="bg1"/>
                </a:solidFill>
              </a:defRPr>
            </a:lvl1pPr>
          </a:lstStyle>
          <a:p>
            <a:pPr lvl="0"/>
            <a:r>
              <a:rPr lang="en-US" dirty="0"/>
              <a:t>—</a:t>
            </a:r>
            <a:br>
              <a:rPr lang="en-US" dirty="0"/>
            </a:b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a:t>
            </a:r>
          </a:p>
        </p:txBody>
      </p:sp>
      <p:sp>
        <p:nvSpPr>
          <p:cNvPr id="35" name="Text Placeholder 4"/>
          <p:cNvSpPr>
            <a:spLocks noGrp="1"/>
          </p:cNvSpPr>
          <p:nvPr>
            <p:ph type="body" sz="quarter" idx="58" hasCustomPrompt="1"/>
          </p:nvPr>
        </p:nvSpPr>
        <p:spPr>
          <a:xfrm>
            <a:off x="1546521" y="4790370"/>
            <a:ext cx="2242391" cy="290627"/>
          </a:xfrm>
        </p:spPr>
        <p:txBody>
          <a:bodyPr>
            <a:noAutofit/>
          </a:bodyPr>
          <a:lstStyle>
            <a:lvl1pPr>
              <a:defRPr sz="1600" b="1">
                <a:solidFill>
                  <a:schemeClr val="bg1"/>
                </a:solidFill>
              </a:defRPr>
            </a:lvl1pPr>
            <a:lvl2pPr>
              <a:defRPr b="1">
                <a:solidFill>
                  <a:schemeClr val="bg1"/>
                </a:solidFill>
              </a:defRPr>
            </a:lvl2pPr>
          </a:lstStyle>
          <a:p>
            <a:pPr lvl="0"/>
            <a:r>
              <a:rPr lang="en-US" dirty="0"/>
              <a:t>Lorem Ipsum</a:t>
            </a:r>
          </a:p>
        </p:txBody>
      </p:sp>
      <p:sp>
        <p:nvSpPr>
          <p:cNvPr id="36" name="Text Placeholder 4"/>
          <p:cNvSpPr>
            <a:spLocks noGrp="1"/>
          </p:cNvSpPr>
          <p:nvPr>
            <p:ph type="body" sz="quarter" idx="59" hasCustomPrompt="1"/>
          </p:nvPr>
        </p:nvSpPr>
        <p:spPr>
          <a:xfrm>
            <a:off x="5577036" y="4790369"/>
            <a:ext cx="2242391" cy="290627"/>
          </a:xfrm>
        </p:spPr>
        <p:txBody>
          <a:bodyPr>
            <a:noAutofit/>
          </a:bodyPr>
          <a:lstStyle>
            <a:lvl1pPr>
              <a:defRPr sz="1600" b="1">
                <a:solidFill>
                  <a:schemeClr val="bg1"/>
                </a:solidFill>
              </a:defRPr>
            </a:lvl1pPr>
            <a:lvl2pPr>
              <a:defRPr b="1">
                <a:solidFill>
                  <a:schemeClr val="bg1"/>
                </a:solidFill>
              </a:defRPr>
            </a:lvl2pPr>
          </a:lstStyle>
          <a:p>
            <a:pPr lvl="0"/>
            <a:r>
              <a:rPr lang="en-US" dirty="0"/>
              <a:t>Lorem Ipsum</a:t>
            </a:r>
          </a:p>
        </p:txBody>
      </p:sp>
      <p:sp>
        <p:nvSpPr>
          <p:cNvPr id="37" name="Text Placeholder 7"/>
          <p:cNvSpPr>
            <a:spLocks noGrp="1"/>
          </p:cNvSpPr>
          <p:nvPr>
            <p:ph type="body" sz="quarter" idx="60" hasCustomPrompt="1"/>
          </p:nvPr>
        </p:nvSpPr>
        <p:spPr>
          <a:xfrm>
            <a:off x="9668183" y="5099775"/>
            <a:ext cx="2232025" cy="1472995"/>
          </a:xfr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Arial"/>
              <a:buNone/>
              <a:tabLst/>
              <a:defRPr sz="1400">
                <a:solidFill>
                  <a:schemeClr val="bg1"/>
                </a:solidFill>
              </a:defRPr>
            </a:lvl1pPr>
          </a:lstStyle>
          <a:p>
            <a:pPr lvl="0"/>
            <a:r>
              <a:rPr lang="en-US" dirty="0"/>
              <a:t>—</a:t>
            </a:r>
            <a:br>
              <a:rPr lang="en-US" dirty="0"/>
            </a:b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a:t>
            </a:r>
          </a:p>
        </p:txBody>
      </p:sp>
      <p:sp>
        <p:nvSpPr>
          <p:cNvPr id="38" name="Text Placeholder 4"/>
          <p:cNvSpPr>
            <a:spLocks noGrp="1"/>
          </p:cNvSpPr>
          <p:nvPr>
            <p:ph type="body" sz="quarter" idx="61" hasCustomPrompt="1"/>
          </p:nvPr>
        </p:nvSpPr>
        <p:spPr>
          <a:xfrm>
            <a:off x="9668183" y="4790369"/>
            <a:ext cx="2242391" cy="290627"/>
          </a:xfrm>
        </p:spPr>
        <p:txBody>
          <a:bodyPr>
            <a:noAutofit/>
          </a:bodyPr>
          <a:lstStyle>
            <a:lvl1pPr>
              <a:defRPr sz="1600" b="1">
                <a:solidFill>
                  <a:schemeClr val="bg1"/>
                </a:solidFill>
              </a:defRPr>
            </a:lvl1pPr>
            <a:lvl2pPr>
              <a:defRPr b="1">
                <a:solidFill>
                  <a:schemeClr val="bg1"/>
                </a:solidFill>
              </a:defRPr>
            </a:lvl2pPr>
          </a:lstStyle>
          <a:p>
            <a:pPr lvl="0"/>
            <a:r>
              <a:rPr lang="en-US" dirty="0"/>
              <a:t>Lorem Ipsum</a:t>
            </a:r>
          </a:p>
        </p:txBody>
      </p:sp>
      <p:sp>
        <p:nvSpPr>
          <p:cNvPr id="39" name="Text Placeholder 7"/>
          <p:cNvSpPr>
            <a:spLocks noGrp="1"/>
          </p:cNvSpPr>
          <p:nvPr>
            <p:ph type="body" sz="quarter" idx="62" hasCustomPrompt="1"/>
          </p:nvPr>
        </p:nvSpPr>
        <p:spPr>
          <a:xfrm>
            <a:off x="1546521" y="5083732"/>
            <a:ext cx="2232025" cy="1472995"/>
          </a:xfr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Arial"/>
              <a:buNone/>
              <a:tabLst/>
              <a:defRPr sz="1400">
                <a:solidFill>
                  <a:schemeClr val="bg1"/>
                </a:solidFill>
              </a:defRPr>
            </a:lvl1pPr>
          </a:lstStyle>
          <a:p>
            <a:pPr lvl="0"/>
            <a:r>
              <a:rPr lang="en-US" dirty="0"/>
              <a:t>—</a:t>
            </a:r>
            <a:br>
              <a:rPr lang="en-US" dirty="0"/>
            </a:b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a:t>
            </a:r>
          </a:p>
        </p:txBody>
      </p:sp>
    </p:spTree>
    <p:extLst>
      <p:ext uri="{BB962C8B-B14F-4D97-AF65-F5344CB8AC3E}">
        <p14:creationId xmlns:p14="http://schemas.microsoft.com/office/powerpoint/2010/main" val="3963213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5 Vertical">
    <p:spTree>
      <p:nvGrpSpPr>
        <p:cNvPr id="1" name=""/>
        <p:cNvGrpSpPr/>
        <p:nvPr/>
      </p:nvGrpSpPr>
      <p:grpSpPr>
        <a:xfrm>
          <a:off x="0" y="0"/>
          <a:ext cx="0" cy="0"/>
          <a:chOff x="0" y="0"/>
          <a:chExt cx="0" cy="0"/>
        </a:xfrm>
      </p:grpSpPr>
      <p:sp>
        <p:nvSpPr>
          <p:cNvPr id="3" name="Rectangle 2"/>
          <p:cNvSpPr/>
          <p:nvPr/>
        </p:nvSpPr>
        <p:spPr>
          <a:xfrm>
            <a:off x="-13385" y="-1"/>
            <a:ext cx="2432304" cy="6858001"/>
          </a:xfrm>
          <a:prstGeom prst="rect">
            <a:avLst/>
          </a:prstGeom>
          <a:solidFill>
            <a:srgbClr val="0055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7323582" y="0"/>
            <a:ext cx="2432304" cy="6858000"/>
          </a:xfrm>
          <a:prstGeom prst="rect">
            <a:avLst/>
          </a:prstGeom>
          <a:solidFill>
            <a:srgbClr val="008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417552" y="0"/>
            <a:ext cx="2488481" cy="6858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4906033" y="0"/>
            <a:ext cx="2432304" cy="6858000"/>
          </a:xfrm>
          <a:prstGeom prst="rect">
            <a:avLst/>
          </a:prstGeom>
          <a:solidFill>
            <a:srgbClr val="3284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9755886" y="0"/>
            <a:ext cx="2432304" cy="6858000"/>
          </a:xfrm>
          <a:prstGeom prst="rect">
            <a:avLst/>
          </a:prstGeom>
          <a:solidFill>
            <a:srgbClr val="00A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ubtitle 2"/>
          <p:cNvSpPr>
            <a:spLocks noGrp="1"/>
          </p:cNvSpPr>
          <p:nvPr>
            <p:ph type="subTitle" idx="1" hasCustomPrompt="1"/>
          </p:nvPr>
        </p:nvSpPr>
        <p:spPr>
          <a:xfrm>
            <a:off x="174950" y="3664835"/>
            <a:ext cx="2034227" cy="1362456"/>
          </a:xfrm>
        </p:spPr>
        <p:txBody>
          <a:bodyPr>
            <a:noAutofit/>
          </a:bodyPr>
          <a:lstStyle>
            <a:lvl1pPr marL="0" indent="0" algn="ctr">
              <a:spcBef>
                <a:spcPts val="0"/>
              </a:spcBef>
              <a:buNone/>
              <a:defRPr sz="1600" b="0" i="0" baseline="0">
                <a:solidFill>
                  <a:schemeClr val="bg1"/>
                </a:solidFill>
                <a:latin typeface="Proxima Nova" charset="0"/>
                <a:ea typeface="Proxima Nova" charset="0"/>
                <a:cs typeface="Proxima Nov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endParaRPr lang="en-US" dirty="0"/>
          </a:p>
        </p:txBody>
      </p:sp>
      <p:sp>
        <p:nvSpPr>
          <p:cNvPr id="9" name="Text Placeholder 5"/>
          <p:cNvSpPr>
            <a:spLocks noGrp="1"/>
          </p:cNvSpPr>
          <p:nvPr>
            <p:ph type="body" sz="quarter" idx="15" hasCustomPrompt="1"/>
          </p:nvPr>
        </p:nvSpPr>
        <p:spPr>
          <a:xfrm>
            <a:off x="2617788" y="3665538"/>
            <a:ext cx="2035175" cy="1362075"/>
          </a:xfrm>
        </p:spPr>
        <p:txBody>
          <a:bodyPr>
            <a:noAutofit/>
          </a:bodyPr>
          <a:lstStyle>
            <a:lvl1pPr marL="0" indent="0" algn="ctr">
              <a:spcBef>
                <a:spcPts val="0"/>
              </a:spcBef>
              <a:buNone/>
              <a:defRPr sz="1600" b="0" i="0">
                <a:solidFill>
                  <a:schemeClr val="bg1"/>
                </a:solidFill>
                <a:latin typeface="Proxima Nova" charset="0"/>
                <a:ea typeface="Proxima Nova" charset="0"/>
                <a:cs typeface="Proxima Nova" charset="0"/>
              </a:defRPr>
            </a:lvl1pPr>
            <a:lvl2pPr marL="457200" indent="0" algn="ctr">
              <a:buNone/>
              <a:defRPr sz="1600" b="1" i="0">
                <a:solidFill>
                  <a:schemeClr val="bg1"/>
                </a:solidFill>
                <a:latin typeface="Proxima Nova" charset="0"/>
                <a:ea typeface="Proxima Nova" charset="0"/>
                <a:cs typeface="Proxima Nova" charset="0"/>
              </a:defRPr>
            </a:lvl2pPr>
            <a:lvl3pPr marL="914400" indent="0" algn="ctr">
              <a:buNone/>
              <a:defRPr sz="1600" b="1" i="0">
                <a:solidFill>
                  <a:schemeClr val="bg1"/>
                </a:solidFill>
                <a:latin typeface="Proxima Nova" charset="0"/>
                <a:ea typeface="Proxima Nova" charset="0"/>
                <a:cs typeface="Proxima Nova" charset="0"/>
              </a:defRPr>
            </a:lvl3pPr>
            <a:lvl4pPr marL="1371600" indent="0" algn="ctr">
              <a:buNone/>
              <a:defRPr sz="1600" b="1" i="0">
                <a:solidFill>
                  <a:schemeClr val="bg1"/>
                </a:solidFill>
                <a:latin typeface="Proxima Nova" charset="0"/>
                <a:ea typeface="Proxima Nova" charset="0"/>
                <a:cs typeface="Proxima Nova" charset="0"/>
              </a:defRPr>
            </a:lvl4pPr>
            <a:lvl5pPr marL="1828800" indent="0" algn="ctr">
              <a:buNone/>
              <a:defRPr sz="1600" b="1" i="0">
                <a:solidFill>
                  <a:schemeClr val="bg1"/>
                </a:solidFill>
                <a:latin typeface="Proxima Nova" charset="0"/>
                <a:ea typeface="Proxima Nova" charset="0"/>
                <a:cs typeface="Proxima Nova" charset="0"/>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endParaRPr lang="en-US" dirty="0"/>
          </a:p>
        </p:txBody>
      </p:sp>
      <p:sp>
        <p:nvSpPr>
          <p:cNvPr id="10" name="Text Placeholder 5"/>
          <p:cNvSpPr>
            <a:spLocks noGrp="1"/>
          </p:cNvSpPr>
          <p:nvPr>
            <p:ph type="body" sz="quarter" idx="18" hasCustomPrompt="1"/>
          </p:nvPr>
        </p:nvSpPr>
        <p:spPr>
          <a:xfrm>
            <a:off x="5106238" y="3665538"/>
            <a:ext cx="2035175" cy="1362075"/>
          </a:xfrm>
        </p:spPr>
        <p:txBody>
          <a:bodyPr>
            <a:noAutofit/>
          </a:bodyPr>
          <a:lstStyle>
            <a:lvl1pPr marL="0" indent="0" algn="ctr">
              <a:spcBef>
                <a:spcPts val="0"/>
              </a:spcBef>
              <a:buNone/>
              <a:defRPr sz="1600" b="0" i="0">
                <a:solidFill>
                  <a:schemeClr val="bg1"/>
                </a:solidFill>
                <a:latin typeface="Proxima Nova" charset="0"/>
                <a:ea typeface="Proxima Nova" charset="0"/>
                <a:cs typeface="Proxima Nova" charset="0"/>
              </a:defRPr>
            </a:lvl1pPr>
            <a:lvl2pPr marL="457200" indent="0" algn="ctr">
              <a:buNone/>
              <a:defRPr sz="1600" b="1" i="0">
                <a:solidFill>
                  <a:schemeClr val="bg1"/>
                </a:solidFill>
                <a:latin typeface="Proxima Nova" charset="0"/>
                <a:ea typeface="Proxima Nova" charset="0"/>
                <a:cs typeface="Proxima Nova" charset="0"/>
              </a:defRPr>
            </a:lvl2pPr>
            <a:lvl3pPr marL="914400" indent="0" algn="ctr">
              <a:buNone/>
              <a:defRPr sz="1600" b="1" i="0">
                <a:solidFill>
                  <a:schemeClr val="bg1"/>
                </a:solidFill>
                <a:latin typeface="Proxima Nova" charset="0"/>
                <a:ea typeface="Proxima Nova" charset="0"/>
                <a:cs typeface="Proxima Nova" charset="0"/>
              </a:defRPr>
            </a:lvl3pPr>
            <a:lvl4pPr marL="1371600" indent="0" algn="ctr">
              <a:buNone/>
              <a:defRPr sz="1600" b="1" i="0">
                <a:solidFill>
                  <a:schemeClr val="bg1"/>
                </a:solidFill>
                <a:latin typeface="Proxima Nova" charset="0"/>
                <a:ea typeface="Proxima Nova" charset="0"/>
                <a:cs typeface="Proxima Nova" charset="0"/>
              </a:defRPr>
            </a:lvl4pPr>
            <a:lvl5pPr marL="1828800" indent="0" algn="ctr">
              <a:buNone/>
              <a:defRPr sz="1600" b="1" i="0">
                <a:solidFill>
                  <a:schemeClr val="bg1"/>
                </a:solidFill>
                <a:latin typeface="Proxima Nova" charset="0"/>
                <a:ea typeface="Proxima Nova" charset="0"/>
                <a:cs typeface="Proxima Nova" charset="0"/>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endParaRPr lang="en-US" dirty="0"/>
          </a:p>
        </p:txBody>
      </p:sp>
      <p:sp>
        <p:nvSpPr>
          <p:cNvPr id="11" name="Text Placeholder 3"/>
          <p:cNvSpPr>
            <a:spLocks noGrp="1"/>
          </p:cNvSpPr>
          <p:nvPr>
            <p:ph type="body" sz="quarter" idx="20" hasCustomPrompt="1"/>
          </p:nvPr>
        </p:nvSpPr>
        <p:spPr>
          <a:xfrm>
            <a:off x="7501661" y="2361607"/>
            <a:ext cx="2035175" cy="981669"/>
          </a:xfrm>
        </p:spPr>
        <p:txBody>
          <a:bodyPr>
            <a:noAutofit/>
          </a:bodyPr>
          <a:lstStyle>
            <a:lvl1pPr marL="0" indent="0" algn="ctr">
              <a:spcBef>
                <a:spcPts val="0"/>
              </a:spcBef>
              <a:buNone/>
              <a:defRPr sz="2000" b="1" i="0" baseline="0">
                <a:solidFill>
                  <a:schemeClr val="bg1"/>
                </a:solidFill>
                <a:latin typeface="Proxima Nova" charset="0"/>
                <a:ea typeface="Proxima Nova" charset="0"/>
                <a:cs typeface="Proxima Nova" charset="0"/>
              </a:defRPr>
            </a:lvl1pPr>
          </a:lstStyle>
          <a:p>
            <a:pPr lvl="0"/>
            <a:r>
              <a:rPr lang="en-US" dirty="0"/>
              <a:t>Lorem Ipsum</a:t>
            </a:r>
          </a:p>
          <a:p>
            <a:pPr lvl="0"/>
            <a:endParaRPr lang="en-US" dirty="0"/>
          </a:p>
          <a:p>
            <a:pPr lvl="0"/>
            <a:endParaRPr lang="en-US" dirty="0"/>
          </a:p>
          <a:p>
            <a:pPr lvl="0"/>
            <a:endParaRPr lang="en-US" dirty="0"/>
          </a:p>
        </p:txBody>
      </p:sp>
      <p:sp>
        <p:nvSpPr>
          <p:cNvPr id="12" name="Text Placeholder 5"/>
          <p:cNvSpPr>
            <a:spLocks noGrp="1"/>
          </p:cNvSpPr>
          <p:nvPr>
            <p:ph type="body" sz="quarter" idx="21" hasCustomPrompt="1"/>
          </p:nvPr>
        </p:nvSpPr>
        <p:spPr>
          <a:xfrm>
            <a:off x="7501966" y="3665538"/>
            <a:ext cx="2035175" cy="1362075"/>
          </a:xfrm>
        </p:spPr>
        <p:txBody>
          <a:bodyPr>
            <a:noAutofit/>
          </a:bodyPr>
          <a:lstStyle>
            <a:lvl1pPr marL="0" indent="0" algn="ctr">
              <a:spcBef>
                <a:spcPts val="0"/>
              </a:spcBef>
              <a:buNone/>
              <a:defRPr sz="1600" b="0" i="0">
                <a:solidFill>
                  <a:schemeClr val="bg1"/>
                </a:solidFill>
                <a:latin typeface="Proxima Nova" charset="0"/>
                <a:ea typeface="Proxima Nova" charset="0"/>
                <a:cs typeface="Proxima Nova" charset="0"/>
              </a:defRPr>
            </a:lvl1pPr>
            <a:lvl2pPr marL="457200" indent="0" algn="ctr">
              <a:buNone/>
              <a:defRPr sz="1600" b="1" i="0">
                <a:solidFill>
                  <a:schemeClr val="bg1"/>
                </a:solidFill>
                <a:latin typeface="Proxima Nova" charset="0"/>
                <a:ea typeface="Proxima Nova" charset="0"/>
                <a:cs typeface="Proxima Nova" charset="0"/>
              </a:defRPr>
            </a:lvl2pPr>
            <a:lvl3pPr marL="914400" indent="0" algn="ctr">
              <a:buNone/>
              <a:defRPr sz="1600" b="1" i="0">
                <a:solidFill>
                  <a:schemeClr val="bg1"/>
                </a:solidFill>
                <a:latin typeface="Proxima Nova" charset="0"/>
                <a:ea typeface="Proxima Nova" charset="0"/>
                <a:cs typeface="Proxima Nova" charset="0"/>
              </a:defRPr>
            </a:lvl3pPr>
            <a:lvl4pPr marL="1371600" indent="0" algn="ctr">
              <a:buNone/>
              <a:defRPr sz="1600" b="1" i="0">
                <a:solidFill>
                  <a:schemeClr val="bg1"/>
                </a:solidFill>
                <a:latin typeface="Proxima Nova" charset="0"/>
                <a:ea typeface="Proxima Nova" charset="0"/>
                <a:cs typeface="Proxima Nova" charset="0"/>
              </a:defRPr>
            </a:lvl4pPr>
            <a:lvl5pPr marL="1828800" indent="0" algn="ctr">
              <a:buNone/>
              <a:defRPr sz="1600" b="1" i="0">
                <a:solidFill>
                  <a:schemeClr val="bg1"/>
                </a:solidFill>
                <a:latin typeface="Proxima Nova" charset="0"/>
                <a:ea typeface="Proxima Nova" charset="0"/>
                <a:cs typeface="Proxima Nova" charset="0"/>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endParaRPr lang="en-US" dirty="0"/>
          </a:p>
        </p:txBody>
      </p:sp>
      <p:sp>
        <p:nvSpPr>
          <p:cNvPr id="13" name="Text Placeholder 5"/>
          <p:cNvSpPr>
            <a:spLocks noGrp="1"/>
          </p:cNvSpPr>
          <p:nvPr>
            <p:ph type="body" sz="quarter" idx="24" hasCustomPrompt="1"/>
          </p:nvPr>
        </p:nvSpPr>
        <p:spPr>
          <a:xfrm>
            <a:off x="9933063" y="3665538"/>
            <a:ext cx="2035175" cy="1362075"/>
          </a:xfrm>
        </p:spPr>
        <p:txBody>
          <a:bodyPr>
            <a:noAutofit/>
          </a:bodyPr>
          <a:lstStyle>
            <a:lvl1pPr marL="0" indent="0" algn="ctr">
              <a:spcBef>
                <a:spcPts val="0"/>
              </a:spcBef>
              <a:buNone/>
              <a:defRPr sz="1600" b="0" i="0">
                <a:solidFill>
                  <a:schemeClr val="bg1"/>
                </a:solidFill>
                <a:latin typeface="Proxima Nova" charset="0"/>
                <a:ea typeface="Proxima Nova" charset="0"/>
                <a:cs typeface="Proxima Nova" charset="0"/>
              </a:defRPr>
            </a:lvl1pPr>
            <a:lvl2pPr marL="457200" indent="0" algn="ctr">
              <a:buNone/>
              <a:defRPr sz="1600" b="1" i="0">
                <a:solidFill>
                  <a:schemeClr val="bg1"/>
                </a:solidFill>
                <a:latin typeface="Proxima Nova" charset="0"/>
                <a:ea typeface="Proxima Nova" charset="0"/>
                <a:cs typeface="Proxima Nova" charset="0"/>
              </a:defRPr>
            </a:lvl2pPr>
            <a:lvl3pPr marL="914400" indent="0" algn="ctr">
              <a:buNone/>
              <a:defRPr sz="1600" b="1" i="0">
                <a:solidFill>
                  <a:schemeClr val="bg1"/>
                </a:solidFill>
                <a:latin typeface="Proxima Nova" charset="0"/>
                <a:ea typeface="Proxima Nova" charset="0"/>
                <a:cs typeface="Proxima Nova" charset="0"/>
              </a:defRPr>
            </a:lvl3pPr>
            <a:lvl4pPr marL="1371600" indent="0" algn="ctr">
              <a:buNone/>
              <a:defRPr sz="1600" b="1" i="0">
                <a:solidFill>
                  <a:schemeClr val="bg1"/>
                </a:solidFill>
                <a:latin typeface="Proxima Nova" charset="0"/>
                <a:ea typeface="Proxima Nova" charset="0"/>
                <a:cs typeface="Proxima Nova" charset="0"/>
              </a:defRPr>
            </a:lvl4pPr>
            <a:lvl5pPr marL="1828800" indent="0" algn="ctr">
              <a:buNone/>
              <a:defRPr sz="1600" b="1" i="0">
                <a:solidFill>
                  <a:schemeClr val="bg1"/>
                </a:solidFill>
                <a:latin typeface="Proxima Nova" charset="0"/>
                <a:ea typeface="Proxima Nova" charset="0"/>
                <a:cs typeface="Proxima Nova" charset="0"/>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endParaRPr lang="en-US" dirty="0"/>
          </a:p>
        </p:txBody>
      </p:sp>
      <p:sp>
        <p:nvSpPr>
          <p:cNvPr id="14" name="Text Placeholder 3"/>
          <p:cNvSpPr>
            <a:spLocks noGrp="1"/>
          </p:cNvSpPr>
          <p:nvPr>
            <p:ph type="body" sz="quarter" idx="26" hasCustomPrompt="1"/>
          </p:nvPr>
        </p:nvSpPr>
        <p:spPr>
          <a:xfrm>
            <a:off x="9933063" y="2361607"/>
            <a:ext cx="2035175" cy="981669"/>
          </a:xfrm>
        </p:spPr>
        <p:txBody>
          <a:bodyPr>
            <a:noAutofit/>
          </a:bodyPr>
          <a:lstStyle>
            <a:lvl1pPr marL="0" indent="0" algn="ctr">
              <a:spcBef>
                <a:spcPts val="0"/>
              </a:spcBef>
              <a:buNone/>
              <a:defRPr sz="2000" b="1" i="0" baseline="0">
                <a:solidFill>
                  <a:schemeClr val="bg1"/>
                </a:solidFill>
                <a:latin typeface="Proxima Nova" charset="0"/>
                <a:ea typeface="Proxima Nova" charset="0"/>
                <a:cs typeface="Proxima Nova" charset="0"/>
              </a:defRPr>
            </a:lvl1pPr>
          </a:lstStyle>
          <a:p>
            <a:pPr lvl="0"/>
            <a:r>
              <a:rPr lang="en-US" dirty="0"/>
              <a:t>Lorem Ipsum</a:t>
            </a:r>
          </a:p>
          <a:p>
            <a:pPr lvl="0"/>
            <a:endParaRPr lang="en-US" dirty="0"/>
          </a:p>
        </p:txBody>
      </p:sp>
      <p:sp>
        <p:nvSpPr>
          <p:cNvPr id="15" name="Text Placeholder 3"/>
          <p:cNvSpPr>
            <a:spLocks noGrp="1"/>
          </p:cNvSpPr>
          <p:nvPr>
            <p:ph type="body" sz="quarter" idx="27" hasCustomPrompt="1"/>
          </p:nvPr>
        </p:nvSpPr>
        <p:spPr>
          <a:xfrm>
            <a:off x="5105933" y="2361607"/>
            <a:ext cx="2035175" cy="981669"/>
          </a:xfrm>
        </p:spPr>
        <p:txBody>
          <a:bodyPr>
            <a:noAutofit/>
          </a:bodyPr>
          <a:lstStyle>
            <a:lvl1pPr marL="0" marR="0" indent="0" algn="ctr" defTabSz="914400" rtl="0" eaLnBrk="1" fontAlgn="auto" latinLnBrk="0" hangingPunct="1">
              <a:lnSpc>
                <a:spcPct val="90000"/>
              </a:lnSpc>
              <a:spcBef>
                <a:spcPts val="0"/>
              </a:spcBef>
              <a:spcAft>
                <a:spcPts val="0"/>
              </a:spcAft>
              <a:buClrTx/>
              <a:buSzTx/>
              <a:buFont typeface="Arial"/>
              <a:buNone/>
              <a:tabLst/>
              <a:defRPr sz="2000" b="1" i="0" baseline="0">
                <a:solidFill>
                  <a:schemeClr val="bg1"/>
                </a:solidFill>
                <a:latin typeface="Proxima Nova" charset="0"/>
                <a:ea typeface="Proxima Nova" charset="0"/>
                <a:cs typeface="Proxima Nova" charset="0"/>
              </a:defRPr>
            </a:lvl1pPr>
          </a:lstStyle>
          <a:p>
            <a:pPr marL="0" marR="0" lvl="0" indent="0" algn="ctr" defTabSz="914400" rtl="0" eaLnBrk="1" fontAlgn="auto" latinLnBrk="0" hangingPunct="1">
              <a:lnSpc>
                <a:spcPct val="90000"/>
              </a:lnSpc>
              <a:spcBef>
                <a:spcPts val="0"/>
              </a:spcBef>
              <a:spcAft>
                <a:spcPts val="0"/>
              </a:spcAft>
              <a:buClrTx/>
              <a:buSzTx/>
              <a:buFont typeface="Arial"/>
              <a:buNone/>
              <a:tabLst/>
              <a:defRPr/>
            </a:pPr>
            <a:r>
              <a:rPr lang="en-US" dirty="0"/>
              <a:t>Lorem Ipsum</a:t>
            </a:r>
          </a:p>
          <a:p>
            <a:pPr lvl="0"/>
            <a:endParaRPr lang="en-US" dirty="0"/>
          </a:p>
        </p:txBody>
      </p:sp>
      <p:sp>
        <p:nvSpPr>
          <p:cNvPr id="16" name="Text Placeholder 3"/>
          <p:cNvSpPr>
            <a:spLocks noGrp="1"/>
          </p:cNvSpPr>
          <p:nvPr>
            <p:ph type="body" sz="quarter" idx="28" hasCustomPrompt="1"/>
          </p:nvPr>
        </p:nvSpPr>
        <p:spPr>
          <a:xfrm>
            <a:off x="2637664" y="2361607"/>
            <a:ext cx="2035175" cy="981669"/>
          </a:xfrm>
        </p:spPr>
        <p:txBody>
          <a:bodyPr>
            <a:noAutofit/>
          </a:bodyPr>
          <a:lstStyle>
            <a:lvl1pPr marL="0" indent="0" algn="ctr">
              <a:spcBef>
                <a:spcPts val="0"/>
              </a:spcBef>
              <a:buNone/>
              <a:defRPr sz="2000" b="1" i="0" baseline="0">
                <a:solidFill>
                  <a:schemeClr val="bg1"/>
                </a:solidFill>
                <a:latin typeface="Proxima Nova" charset="0"/>
                <a:ea typeface="Proxima Nova" charset="0"/>
                <a:cs typeface="Proxima Nova" charset="0"/>
              </a:defRPr>
            </a:lvl1pPr>
          </a:lstStyle>
          <a:p>
            <a:pPr lvl="0"/>
            <a:r>
              <a:rPr lang="en-US" dirty="0"/>
              <a:t>Lorem Ipsum</a:t>
            </a:r>
          </a:p>
          <a:p>
            <a:pPr lvl="0"/>
            <a:endParaRPr lang="en-US" dirty="0"/>
          </a:p>
          <a:p>
            <a:pPr lvl="0"/>
            <a:endParaRPr lang="en-US" dirty="0"/>
          </a:p>
          <a:p>
            <a:pPr lvl="0"/>
            <a:endParaRPr lang="en-US" dirty="0"/>
          </a:p>
        </p:txBody>
      </p:sp>
      <p:sp>
        <p:nvSpPr>
          <p:cNvPr id="17" name="Text Placeholder 3"/>
          <p:cNvSpPr>
            <a:spLocks noGrp="1"/>
          </p:cNvSpPr>
          <p:nvPr>
            <p:ph type="body" sz="quarter" idx="29" hasCustomPrompt="1"/>
          </p:nvPr>
        </p:nvSpPr>
        <p:spPr>
          <a:xfrm>
            <a:off x="174002" y="2361608"/>
            <a:ext cx="2035175" cy="981668"/>
          </a:xfrm>
        </p:spPr>
        <p:txBody>
          <a:bodyPr>
            <a:noAutofit/>
          </a:bodyPr>
          <a:lstStyle>
            <a:lvl1pPr marL="0" indent="0" algn="ctr">
              <a:spcBef>
                <a:spcPts val="0"/>
              </a:spcBef>
              <a:buNone/>
              <a:defRPr sz="2000" b="1" i="0" baseline="0">
                <a:solidFill>
                  <a:schemeClr val="bg1"/>
                </a:solidFill>
                <a:latin typeface="Proxima Nova" charset="0"/>
                <a:ea typeface="Proxima Nova" charset="0"/>
                <a:cs typeface="Proxima Nova" charset="0"/>
              </a:defRPr>
            </a:lvl1pPr>
          </a:lstStyle>
          <a:p>
            <a:pPr lvl="0"/>
            <a:r>
              <a:rPr lang="en-US" dirty="0"/>
              <a:t>Lorem Ipsum</a:t>
            </a:r>
          </a:p>
          <a:p>
            <a:pPr lvl="0"/>
            <a:endParaRPr lang="en-US" dirty="0"/>
          </a:p>
          <a:p>
            <a:pPr lvl="0"/>
            <a:endParaRPr lang="en-US" dirty="0"/>
          </a:p>
        </p:txBody>
      </p:sp>
      <p:sp>
        <p:nvSpPr>
          <p:cNvPr id="18" name="Picture Placeholder 3"/>
          <p:cNvSpPr>
            <a:spLocks noGrp="1"/>
          </p:cNvSpPr>
          <p:nvPr>
            <p:ph type="pic" sz="quarter" idx="30" hasCustomPrompt="1"/>
          </p:nvPr>
        </p:nvSpPr>
        <p:spPr>
          <a:xfrm>
            <a:off x="612151" y="801688"/>
            <a:ext cx="1158875" cy="1158875"/>
          </a:xfrm>
          <a:prstGeom prst="ellipse">
            <a:avLst/>
          </a:prstGeom>
        </p:spPr>
        <p:txBody>
          <a:bodyPr anchor="ctr"/>
          <a:lstStyle>
            <a:lvl1pPr algn="ctr">
              <a:defRPr/>
            </a:lvl1pPr>
          </a:lstStyle>
          <a:p>
            <a:r>
              <a:rPr lang="en-US" dirty="0"/>
              <a:t>PIC</a:t>
            </a:r>
          </a:p>
        </p:txBody>
      </p:sp>
      <p:sp>
        <p:nvSpPr>
          <p:cNvPr id="19" name="Picture Placeholder 3"/>
          <p:cNvSpPr>
            <a:spLocks noGrp="1"/>
          </p:cNvSpPr>
          <p:nvPr>
            <p:ph type="pic" sz="quarter" idx="31" hasCustomPrompt="1"/>
          </p:nvPr>
        </p:nvSpPr>
        <p:spPr>
          <a:xfrm>
            <a:off x="3082354" y="801688"/>
            <a:ext cx="1158875" cy="1158875"/>
          </a:xfrm>
          <a:prstGeom prst="ellipse">
            <a:avLst/>
          </a:prstGeom>
        </p:spPr>
        <p:txBody>
          <a:bodyPr anchor="ctr"/>
          <a:lstStyle>
            <a:lvl1pPr algn="ctr">
              <a:defRPr/>
            </a:lvl1pPr>
          </a:lstStyle>
          <a:p>
            <a:r>
              <a:rPr lang="en-US" dirty="0"/>
              <a:t>PIC</a:t>
            </a:r>
          </a:p>
        </p:txBody>
      </p:sp>
      <p:sp>
        <p:nvSpPr>
          <p:cNvPr id="20" name="Picture Placeholder 3"/>
          <p:cNvSpPr>
            <a:spLocks noGrp="1"/>
          </p:cNvSpPr>
          <p:nvPr>
            <p:ph type="pic" sz="quarter" idx="32" hasCustomPrompt="1"/>
          </p:nvPr>
        </p:nvSpPr>
        <p:spPr>
          <a:xfrm>
            <a:off x="5523871" y="801688"/>
            <a:ext cx="1158875" cy="1158875"/>
          </a:xfrm>
          <a:prstGeom prst="ellipse">
            <a:avLst/>
          </a:prstGeom>
        </p:spPr>
        <p:txBody>
          <a:bodyPr anchor="ctr"/>
          <a:lstStyle>
            <a:lvl1pPr algn="ctr">
              <a:defRPr/>
            </a:lvl1pPr>
          </a:lstStyle>
          <a:p>
            <a:r>
              <a:rPr lang="en-US" dirty="0"/>
              <a:t>PIC</a:t>
            </a:r>
          </a:p>
        </p:txBody>
      </p:sp>
      <p:sp>
        <p:nvSpPr>
          <p:cNvPr id="21" name="Picture Placeholder 3"/>
          <p:cNvSpPr>
            <a:spLocks noGrp="1"/>
          </p:cNvSpPr>
          <p:nvPr>
            <p:ph type="pic" sz="quarter" idx="33" hasCustomPrompt="1"/>
          </p:nvPr>
        </p:nvSpPr>
        <p:spPr>
          <a:xfrm>
            <a:off x="7902950" y="801688"/>
            <a:ext cx="1158875" cy="1158875"/>
          </a:xfrm>
          <a:prstGeom prst="ellipse">
            <a:avLst/>
          </a:prstGeom>
        </p:spPr>
        <p:txBody>
          <a:bodyPr anchor="ctr"/>
          <a:lstStyle>
            <a:lvl1pPr algn="ctr">
              <a:defRPr/>
            </a:lvl1pPr>
          </a:lstStyle>
          <a:p>
            <a:r>
              <a:rPr lang="en-US" dirty="0"/>
              <a:t>PIC</a:t>
            </a:r>
          </a:p>
        </p:txBody>
      </p:sp>
      <p:sp>
        <p:nvSpPr>
          <p:cNvPr id="22" name="Picture Placeholder 3"/>
          <p:cNvSpPr>
            <a:spLocks noGrp="1"/>
          </p:cNvSpPr>
          <p:nvPr>
            <p:ph type="pic" sz="quarter" idx="34" hasCustomPrompt="1"/>
          </p:nvPr>
        </p:nvSpPr>
        <p:spPr>
          <a:xfrm>
            <a:off x="10371213" y="801688"/>
            <a:ext cx="1158875" cy="1158875"/>
          </a:xfrm>
          <a:prstGeom prst="ellipse">
            <a:avLst/>
          </a:prstGeom>
        </p:spPr>
        <p:txBody>
          <a:bodyPr anchor="ctr"/>
          <a:lstStyle>
            <a:lvl1pPr algn="ctr">
              <a:defRPr/>
            </a:lvl1pPr>
          </a:lstStyle>
          <a:p>
            <a:r>
              <a:rPr lang="en-US" dirty="0"/>
              <a:t>PIC</a:t>
            </a:r>
          </a:p>
        </p:txBody>
      </p:sp>
      <p:sp>
        <p:nvSpPr>
          <p:cNvPr id="28" name="TextBox 27"/>
          <p:cNvSpPr txBox="1"/>
          <p:nvPr userDrawn="1"/>
        </p:nvSpPr>
        <p:spPr>
          <a:xfrm>
            <a:off x="-1" y="3308179"/>
            <a:ext cx="2409825" cy="369332"/>
          </a:xfrm>
          <a:prstGeom prst="rect">
            <a:avLst/>
          </a:prstGeom>
          <a:noFill/>
        </p:spPr>
        <p:txBody>
          <a:bodyPr wrap="square" rtlCol="0">
            <a:spAutoFit/>
          </a:bodyPr>
          <a:lstStyle/>
          <a:p>
            <a:pPr algn="ctr"/>
            <a:r>
              <a:rPr lang="en-US" b="1" dirty="0">
                <a:solidFill>
                  <a:schemeClr val="bg1"/>
                </a:solidFill>
                <a:latin typeface="Arial" panose="020B0604020202020204" pitchFamily="34" charset="0"/>
                <a:cs typeface="Arial" panose="020B0604020202020204" pitchFamily="34" charset="0"/>
              </a:rPr>
              <a:t>—</a:t>
            </a:r>
          </a:p>
        </p:txBody>
      </p:sp>
      <p:sp>
        <p:nvSpPr>
          <p:cNvPr id="29" name="TextBox 28"/>
          <p:cNvSpPr txBox="1"/>
          <p:nvPr userDrawn="1"/>
        </p:nvSpPr>
        <p:spPr>
          <a:xfrm>
            <a:off x="2430267" y="3295503"/>
            <a:ext cx="2409825" cy="369332"/>
          </a:xfrm>
          <a:prstGeom prst="rect">
            <a:avLst/>
          </a:prstGeom>
          <a:noFill/>
        </p:spPr>
        <p:txBody>
          <a:bodyPr wrap="square" rtlCol="0">
            <a:spAutoFit/>
          </a:bodyPr>
          <a:lstStyle/>
          <a:p>
            <a:pPr algn="ctr"/>
            <a:r>
              <a:rPr lang="en-US" b="1" dirty="0">
                <a:solidFill>
                  <a:schemeClr val="bg1"/>
                </a:solidFill>
                <a:latin typeface="Arial" panose="020B0604020202020204" pitchFamily="34" charset="0"/>
                <a:cs typeface="Arial" panose="020B0604020202020204" pitchFamily="34" charset="0"/>
              </a:rPr>
              <a:t>—</a:t>
            </a:r>
          </a:p>
        </p:txBody>
      </p:sp>
      <p:sp>
        <p:nvSpPr>
          <p:cNvPr id="30" name="TextBox 29"/>
          <p:cNvSpPr txBox="1"/>
          <p:nvPr userDrawn="1"/>
        </p:nvSpPr>
        <p:spPr>
          <a:xfrm>
            <a:off x="4971974" y="3303529"/>
            <a:ext cx="2409825" cy="369332"/>
          </a:xfrm>
          <a:prstGeom prst="rect">
            <a:avLst/>
          </a:prstGeom>
          <a:noFill/>
        </p:spPr>
        <p:txBody>
          <a:bodyPr wrap="square" rtlCol="0">
            <a:spAutoFit/>
          </a:bodyPr>
          <a:lstStyle/>
          <a:p>
            <a:pPr algn="ctr"/>
            <a:r>
              <a:rPr lang="en-US" b="1" dirty="0">
                <a:solidFill>
                  <a:schemeClr val="bg1"/>
                </a:solidFill>
                <a:latin typeface="Arial" panose="020B0604020202020204" pitchFamily="34" charset="0"/>
                <a:cs typeface="Arial" panose="020B0604020202020204" pitchFamily="34" charset="0"/>
              </a:rPr>
              <a:t>—</a:t>
            </a:r>
          </a:p>
        </p:txBody>
      </p:sp>
      <p:sp>
        <p:nvSpPr>
          <p:cNvPr id="31" name="TextBox 30"/>
          <p:cNvSpPr txBox="1"/>
          <p:nvPr userDrawn="1"/>
        </p:nvSpPr>
        <p:spPr>
          <a:xfrm>
            <a:off x="7334821" y="3303529"/>
            <a:ext cx="2409825" cy="369332"/>
          </a:xfrm>
          <a:prstGeom prst="rect">
            <a:avLst/>
          </a:prstGeom>
          <a:noFill/>
        </p:spPr>
        <p:txBody>
          <a:bodyPr wrap="square" rtlCol="0">
            <a:spAutoFit/>
          </a:bodyPr>
          <a:lstStyle/>
          <a:p>
            <a:pPr algn="ctr"/>
            <a:r>
              <a:rPr lang="en-US" b="1" dirty="0">
                <a:solidFill>
                  <a:schemeClr val="bg1"/>
                </a:solidFill>
                <a:latin typeface="Arial" panose="020B0604020202020204" pitchFamily="34" charset="0"/>
                <a:cs typeface="Arial" panose="020B0604020202020204" pitchFamily="34" charset="0"/>
              </a:rPr>
              <a:t>—</a:t>
            </a:r>
          </a:p>
        </p:txBody>
      </p:sp>
      <p:sp>
        <p:nvSpPr>
          <p:cNvPr id="32" name="TextBox 31"/>
          <p:cNvSpPr txBox="1"/>
          <p:nvPr userDrawn="1"/>
        </p:nvSpPr>
        <p:spPr>
          <a:xfrm>
            <a:off x="9825451" y="3325603"/>
            <a:ext cx="2409825" cy="369332"/>
          </a:xfrm>
          <a:prstGeom prst="rect">
            <a:avLst/>
          </a:prstGeom>
          <a:noFill/>
        </p:spPr>
        <p:txBody>
          <a:bodyPr wrap="square" rtlCol="0">
            <a:spAutoFit/>
          </a:bodyPr>
          <a:lstStyle/>
          <a:p>
            <a:pPr algn="ctr"/>
            <a:r>
              <a:rPr lang="en-US" b="1" dirty="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6684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 Time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473" y="4519"/>
            <a:ext cx="11157002" cy="877886"/>
          </a:xfrm>
        </p:spPr>
        <p:txBody>
          <a:bodyPr anchor="b"/>
          <a:lstStyle>
            <a:lvl1pPr algn="ctr">
              <a:defRPr/>
            </a:lvl1pPr>
          </a:lstStyle>
          <a:p>
            <a:r>
              <a:rPr lang="en-US" dirty="0"/>
              <a:t>Timeline</a:t>
            </a:r>
          </a:p>
        </p:txBody>
      </p:sp>
      <p:cxnSp>
        <p:nvCxnSpPr>
          <p:cNvPr id="5" name="Straight Connector 4"/>
          <p:cNvCxnSpPr/>
          <p:nvPr userDrawn="1"/>
        </p:nvCxnSpPr>
        <p:spPr>
          <a:xfrm>
            <a:off x="517473" y="6193457"/>
            <a:ext cx="11122888" cy="0"/>
          </a:xfrm>
          <a:prstGeom prst="line">
            <a:avLst/>
          </a:prstGeom>
          <a:ln>
            <a:solidFill>
              <a:srgbClr val="363636"/>
            </a:solidFil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1085850" y="3800470"/>
            <a:ext cx="1650626" cy="389125"/>
            <a:chOff x="1085850" y="3943350"/>
            <a:chExt cx="1650626" cy="389125"/>
          </a:xfrm>
          <a:solidFill>
            <a:srgbClr val="3284BF"/>
          </a:solidFill>
        </p:grpSpPr>
        <p:sp>
          <p:nvSpPr>
            <p:cNvPr id="7" name="Rectangle 6"/>
            <p:cNvSpPr/>
            <p:nvPr/>
          </p:nvSpPr>
          <p:spPr>
            <a:xfrm>
              <a:off x="1085850" y="3943350"/>
              <a:ext cx="1650626" cy="2143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20"/>
            <p:cNvSpPr/>
            <p:nvPr/>
          </p:nvSpPr>
          <p:spPr>
            <a:xfrm rot="10800000">
              <a:off x="1763245" y="4157663"/>
              <a:ext cx="295836" cy="17481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p:cNvGrpSpPr/>
          <p:nvPr/>
        </p:nvGrpSpPr>
        <p:grpSpPr>
          <a:xfrm rot="10800000">
            <a:off x="2756697" y="3632376"/>
            <a:ext cx="1650626" cy="389125"/>
            <a:chOff x="1085850" y="3943350"/>
            <a:chExt cx="1650626" cy="389125"/>
          </a:xfrm>
          <a:solidFill>
            <a:srgbClr val="005581"/>
          </a:solidFill>
        </p:grpSpPr>
        <p:sp>
          <p:nvSpPr>
            <p:cNvPr id="10" name="Rectangle 9"/>
            <p:cNvSpPr/>
            <p:nvPr/>
          </p:nvSpPr>
          <p:spPr>
            <a:xfrm>
              <a:off x="1085850" y="3943350"/>
              <a:ext cx="1650626" cy="2143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riangle 99"/>
            <p:cNvSpPr/>
            <p:nvPr/>
          </p:nvSpPr>
          <p:spPr>
            <a:xfrm rot="10800000">
              <a:off x="1763245" y="4157663"/>
              <a:ext cx="295836" cy="17481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p:cNvGrpSpPr/>
          <p:nvPr/>
        </p:nvGrpSpPr>
        <p:grpSpPr>
          <a:xfrm>
            <a:off x="4427544" y="3800470"/>
            <a:ext cx="1650626" cy="389125"/>
            <a:chOff x="1085850" y="3943350"/>
            <a:chExt cx="1650626" cy="389125"/>
          </a:xfrm>
          <a:solidFill>
            <a:srgbClr val="3284BF"/>
          </a:solidFill>
        </p:grpSpPr>
        <p:sp>
          <p:nvSpPr>
            <p:cNvPr id="13" name="Rectangle 12"/>
            <p:cNvSpPr/>
            <p:nvPr/>
          </p:nvSpPr>
          <p:spPr>
            <a:xfrm>
              <a:off x="1085850" y="3943350"/>
              <a:ext cx="1650626" cy="2143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riangle 102"/>
            <p:cNvSpPr/>
            <p:nvPr/>
          </p:nvSpPr>
          <p:spPr>
            <a:xfrm rot="10800000">
              <a:off x="1763245" y="4157663"/>
              <a:ext cx="295836" cy="17481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p:cNvGrpSpPr/>
          <p:nvPr/>
        </p:nvGrpSpPr>
        <p:grpSpPr>
          <a:xfrm rot="10800000">
            <a:off x="6098391" y="3632376"/>
            <a:ext cx="1650626" cy="389125"/>
            <a:chOff x="1085850" y="3943350"/>
            <a:chExt cx="1650626" cy="389125"/>
          </a:xfrm>
          <a:solidFill>
            <a:srgbClr val="005581"/>
          </a:solidFill>
        </p:grpSpPr>
        <p:sp>
          <p:nvSpPr>
            <p:cNvPr id="16" name="Rectangle 15"/>
            <p:cNvSpPr/>
            <p:nvPr/>
          </p:nvSpPr>
          <p:spPr>
            <a:xfrm>
              <a:off x="1085850" y="3943350"/>
              <a:ext cx="1650626" cy="2143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riangle 105"/>
            <p:cNvSpPr/>
            <p:nvPr/>
          </p:nvSpPr>
          <p:spPr>
            <a:xfrm rot="10800000">
              <a:off x="1763245" y="4157663"/>
              <a:ext cx="295836" cy="17481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p:cNvGrpSpPr/>
          <p:nvPr/>
        </p:nvGrpSpPr>
        <p:grpSpPr>
          <a:xfrm>
            <a:off x="7769238" y="3800470"/>
            <a:ext cx="1650626" cy="389125"/>
            <a:chOff x="1085850" y="3943350"/>
            <a:chExt cx="1650626" cy="389125"/>
          </a:xfrm>
          <a:solidFill>
            <a:srgbClr val="3284BF"/>
          </a:solidFill>
        </p:grpSpPr>
        <p:sp>
          <p:nvSpPr>
            <p:cNvPr id="19" name="Rectangle 18"/>
            <p:cNvSpPr/>
            <p:nvPr/>
          </p:nvSpPr>
          <p:spPr>
            <a:xfrm>
              <a:off x="1085850" y="3943350"/>
              <a:ext cx="1650626" cy="2143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iangle 108"/>
            <p:cNvSpPr/>
            <p:nvPr/>
          </p:nvSpPr>
          <p:spPr>
            <a:xfrm rot="10800000">
              <a:off x="1763245" y="4157663"/>
              <a:ext cx="295836" cy="17481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p:cNvGrpSpPr/>
          <p:nvPr/>
        </p:nvGrpSpPr>
        <p:grpSpPr>
          <a:xfrm rot="10800000">
            <a:off x="9440086" y="3632376"/>
            <a:ext cx="1650626" cy="389125"/>
            <a:chOff x="1085850" y="3943350"/>
            <a:chExt cx="1650626" cy="389125"/>
          </a:xfrm>
          <a:solidFill>
            <a:srgbClr val="005581"/>
          </a:solidFill>
        </p:grpSpPr>
        <p:sp>
          <p:nvSpPr>
            <p:cNvPr id="22" name="Rectangle 21"/>
            <p:cNvSpPr/>
            <p:nvPr/>
          </p:nvSpPr>
          <p:spPr>
            <a:xfrm>
              <a:off x="1085850" y="3943350"/>
              <a:ext cx="1650626" cy="2143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riangle 111"/>
            <p:cNvSpPr/>
            <p:nvPr/>
          </p:nvSpPr>
          <p:spPr>
            <a:xfrm rot="10800000">
              <a:off x="1763245" y="4157663"/>
              <a:ext cx="295836" cy="17481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Text Placeholder 12"/>
          <p:cNvSpPr>
            <a:spLocks noGrp="1"/>
          </p:cNvSpPr>
          <p:nvPr>
            <p:ph type="body" sz="quarter" idx="13" hasCustomPrompt="1"/>
          </p:nvPr>
        </p:nvSpPr>
        <p:spPr>
          <a:xfrm>
            <a:off x="2909410" y="2345346"/>
            <a:ext cx="1369433" cy="1116376"/>
          </a:xfrm>
        </p:spPr>
        <p:txBody>
          <a:bodyPr>
            <a:noAutofit/>
          </a:bodyPr>
          <a:lstStyle>
            <a:lvl1pPr marL="0" indent="0">
              <a:spcBef>
                <a:spcPts val="0"/>
              </a:spcBef>
              <a:buNone/>
              <a:defRPr sz="1400">
                <a:latin typeface="Proxima Nova" charset="0"/>
                <a:ea typeface="Proxima Nova" charset="0"/>
                <a:cs typeface="Proxima Nova"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26" name="Text Placeholder 14"/>
          <p:cNvSpPr>
            <a:spLocks noGrp="1"/>
          </p:cNvSpPr>
          <p:nvPr>
            <p:ph type="body" sz="quarter" idx="14" hasCustomPrompt="1"/>
          </p:nvPr>
        </p:nvSpPr>
        <p:spPr>
          <a:xfrm>
            <a:off x="2908831" y="2096692"/>
            <a:ext cx="1370012" cy="254000"/>
          </a:xfrm>
        </p:spPr>
        <p:txBody>
          <a:bodyPr>
            <a:noAutofit/>
          </a:bodyPr>
          <a:lstStyle>
            <a:lvl1pPr marL="0" indent="0">
              <a:spcBef>
                <a:spcPts val="0"/>
              </a:spcBef>
              <a:buNone/>
              <a:defRPr sz="1600" b="1" i="0">
                <a:solidFill>
                  <a:srgbClr val="3284BF"/>
                </a:solidFill>
                <a:latin typeface="Proxima Nova" charset="0"/>
                <a:ea typeface="Proxima Nova" charset="0"/>
                <a:cs typeface="Proxima Nova" charset="0"/>
              </a:defRPr>
            </a:lvl1pPr>
            <a:lvl2pPr marL="457200" indent="0">
              <a:buNone/>
              <a:defRPr sz="1600" b="1" i="0">
                <a:solidFill>
                  <a:srgbClr val="3284BF"/>
                </a:solidFill>
                <a:latin typeface="Proxima Nova" charset="0"/>
                <a:ea typeface="Proxima Nova" charset="0"/>
                <a:cs typeface="Proxima Nova" charset="0"/>
              </a:defRPr>
            </a:lvl2pPr>
            <a:lvl3pPr marL="914400" indent="0">
              <a:buNone/>
              <a:defRPr sz="1600" b="1" i="0">
                <a:solidFill>
                  <a:srgbClr val="3284BF"/>
                </a:solidFill>
                <a:latin typeface="Proxima Nova" charset="0"/>
                <a:ea typeface="Proxima Nova" charset="0"/>
                <a:cs typeface="Proxima Nova" charset="0"/>
              </a:defRPr>
            </a:lvl3pPr>
            <a:lvl4pPr marL="1371600" indent="0">
              <a:buNone/>
              <a:defRPr sz="1600" b="1" i="0">
                <a:solidFill>
                  <a:srgbClr val="3284BF"/>
                </a:solidFill>
                <a:latin typeface="Proxima Nova" charset="0"/>
                <a:ea typeface="Proxima Nova" charset="0"/>
                <a:cs typeface="Proxima Nova" charset="0"/>
              </a:defRPr>
            </a:lvl4pPr>
            <a:lvl5pPr marL="1828800" indent="0">
              <a:buNone/>
              <a:defRPr sz="1600" b="1" i="0">
                <a:solidFill>
                  <a:srgbClr val="3284BF"/>
                </a:solidFill>
                <a:latin typeface="Proxima Nova" charset="0"/>
                <a:ea typeface="Proxima Nova" charset="0"/>
                <a:cs typeface="Proxima Nova" charset="0"/>
              </a:defRPr>
            </a:lvl5pPr>
          </a:lstStyle>
          <a:p>
            <a:pPr lvl="0"/>
            <a:r>
              <a:rPr lang="en-US" dirty="0"/>
              <a:t>Title</a:t>
            </a:r>
          </a:p>
        </p:txBody>
      </p:sp>
      <p:sp>
        <p:nvSpPr>
          <p:cNvPr id="27" name="Picture Placeholder 8"/>
          <p:cNvSpPr>
            <a:spLocks noGrp="1"/>
          </p:cNvSpPr>
          <p:nvPr>
            <p:ph type="pic" sz="quarter" idx="15" hasCustomPrompt="1"/>
          </p:nvPr>
        </p:nvSpPr>
        <p:spPr>
          <a:xfrm>
            <a:off x="4697045" y="2215339"/>
            <a:ext cx="1161288" cy="1161288"/>
          </a:xfrm>
          <a:prstGeom prst="ellipse">
            <a:avLst/>
          </a:prstGeom>
        </p:spPr>
        <p:txBody>
          <a:bodyPr anchor="ctr">
            <a:noAutofit/>
          </a:bodyPr>
          <a:lstStyle>
            <a:lvl1pPr marL="0" indent="0" algn="ctr">
              <a:buNone/>
              <a:defRPr sz="1200"/>
            </a:lvl1pPr>
          </a:lstStyle>
          <a:p>
            <a:r>
              <a:rPr lang="en-US" dirty="0"/>
              <a:t>PIC</a:t>
            </a:r>
            <a:br>
              <a:rPr lang="en-US" dirty="0"/>
            </a:br>
            <a:r>
              <a:rPr lang="en-US" dirty="0"/>
              <a:t>OR</a:t>
            </a:r>
            <a:br>
              <a:rPr lang="en-US" dirty="0"/>
            </a:br>
            <a:r>
              <a:rPr lang="en-US" dirty="0"/>
              <a:t>ICON </a:t>
            </a:r>
          </a:p>
        </p:txBody>
      </p:sp>
      <p:sp>
        <p:nvSpPr>
          <p:cNvPr id="28" name="Text Placeholder 12"/>
          <p:cNvSpPr>
            <a:spLocks noGrp="1"/>
          </p:cNvSpPr>
          <p:nvPr>
            <p:ph type="body" sz="quarter" idx="16" hasCustomPrompt="1"/>
          </p:nvPr>
        </p:nvSpPr>
        <p:spPr>
          <a:xfrm>
            <a:off x="6256333" y="2345346"/>
            <a:ext cx="1369433" cy="1116376"/>
          </a:xfrm>
        </p:spPr>
        <p:txBody>
          <a:bodyPr>
            <a:noAutofit/>
          </a:bodyPr>
          <a:lstStyle>
            <a:lvl1pPr marL="0" indent="0">
              <a:spcBef>
                <a:spcPts val="0"/>
              </a:spcBef>
              <a:buNone/>
              <a:defRPr sz="1400">
                <a:latin typeface="Proxima Nova" charset="0"/>
                <a:ea typeface="Proxima Nova" charset="0"/>
                <a:cs typeface="Proxima Nova"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29" name="Text Placeholder 14"/>
          <p:cNvSpPr>
            <a:spLocks noGrp="1"/>
          </p:cNvSpPr>
          <p:nvPr>
            <p:ph type="body" sz="quarter" idx="17" hasCustomPrompt="1"/>
          </p:nvPr>
        </p:nvSpPr>
        <p:spPr>
          <a:xfrm>
            <a:off x="6255754" y="2096692"/>
            <a:ext cx="1370012" cy="254000"/>
          </a:xfrm>
        </p:spPr>
        <p:txBody>
          <a:bodyPr>
            <a:noAutofit/>
          </a:bodyPr>
          <a:lstStyle>
            <a:lvl1pPr marL="0" indent="0">
              <a:spcBef>
                <a:spcPts val="0"/>
              </a:spcBef>
              <a:buNone/>
              <a:defRPr sz="1600" b="1" i="0">
                <a:solidFill>
                  <a:srgbClr val="3284BF"/>
                </a:solidFill>
                <a:latin typeface="Proxima Nova" charset="0"/>
                <a:ea typeface="Proxima Nova" charset="0"/>
                <a:cs typeface="Proxima Nova" charset="0"/>
              </a:defRPr>
            </a:lvl1pPr>
            <a:lvl2pPr marL="457200" indent="0">
              <a:buNone/>
              <a:defRPr sz="1600" b="1" i="0">
                <a:solidFill>
                  <a:srgbClr val="3284BF"/>
                </a:solidFill>
                <a:latin typeface="Proxima Nova" charset="0"/>
                <a:ea typeface="Proxima Nova" charset="0"/>
                <a:cs typeface="Proxima Nova" charset="0"/>
              </a:defRPr>
            </a:lvl2pPr>
            <a:lvl3pPr marL="914400" indent="0">
              <a:buNone/>
              <a:defRPr sz="1600" b="1" i="0">
                <a:solidFill>
                  <a:srgbClr val="3284BF"/>
                </a:solidFill>
                <a:latin typeface="Proxima Nova" charset="0"/>
                <a:ea typeface="Proxima Nova" charset="0"/>
                <a:cs typeface="Proxima Nova" charset="0"/>
              </a:defRPr>
            </a:lvl3pPr>
            <a:lvl4pPr marL="1371600" indent="0">
              <a:buNone/>
              <a:defRPr sz="1600" b="1" i="0">
                <a:solidFill>
                  <a:srgbClr val="3284BF"/>
                </a:solidFill>
                <a:latin typeface="Proxima Nova" charset="0"/>
                <a:ea typeface="Proxima Nova" charset="0"/>
                <a:cs typeface="Proxima Nova" charset="0"/>
              </a:defRPr>
            </a:lvl4pPr>
            <a:lvl5pPr marL="1828800" indent="0">
              <a:buNone/>
              <a:defRPr sz="1600" b="1" i="0">
                <a:solidFill>
                  <a:srgbClr val="3284BF"/>
                </a:solidFill>
                <a:latin typeface="Proxima Nova" charset="0"/>
                <a:ea typeface="Proxima Nova" charset="0"/>
                <a:cs typeface="Proxima Nova" charset="0"/>
              </a:defRPr>
            </a:lvl5pPr>
          </a:lstStyle>
          <a:p>
            <a:pPr lvl="0"/>
            <a:r>
              <a:rPr lang="en-US" dirty="0"/>
              <a:t>Title</a:t>
            </a:r>
          </a:p>
        </p:txBody>
      </p:sp>
      <p:sp>
        <p:nvSpPr>
          <p:cNvPr id="30" name="Picture Placeholder 8"/>
          <p:cNvSpPr>
            <a:spLocks noGrp="1"/>
          </p:cNvSpPr>
          <p:nvPr>
            <p:ph type="pic" sz="quarter" idx="18" hasCustomPrompt="1"/>
          </p:nvPr>
        </p:nvSpPr>
        <p:spPr>
          <a:xfrm>
            <a:off x="7987992" y="2215339"/>
            <a:ext cx="1161288" cy="1161288"/>
          </a:xfrm>
          <a:prstGeom prst="ellipse">
            <a:avLst/>
          </a:prstGeom>
        </p:spPr>
        <p:txBody>
          <a:bodyPr anchor="ctr">
            <a:noAutofit/>
          </a:bodyPr>
          <a:lstStyle>
            <a:lvl1pPr marL="0" indent="0" algn="ctr">
              <a:buNone/>
              <a:defRPr sz="1200"/>
            </a:lvl1pPr>
          </a:lstStyle>
          <a:p>
            <a:r>
              <a:rPr lang="en-US" dirty="0"/>
              <a:t>PIC</a:t>
            </a:r>
            <a:br>
              <a:rPr lang="en-US" dirty="0"/>
            </a:br>
            <a:r>
              <a:rPr lang="en-US" dirty="0"/>
              <a:t>OR</a:t>
            </a:r>
            <a:br>
              <a:rPr lang="en-US" dirty="0"/>
            </a:br>
            <a:r>
              <a:rPr lang="en-US" dirty="0"/>
              <a:t>ICON </a:t>
            </a:r>
          </a:p>
        </p:txBody>
      </p:sp>
      <p:sp>
        <p:nvSpPr>
          <p:cNvPr id="31" name="Text Placeholder 12"/>
          <p:cNvSpPr>
            <a:spLocks noGrp="1"/>
          </p:cNvSpPr>
          <p:nvPr>
            <p:ph type="body" sz="quarter" idx="19" hasCustomPrompt="1"/>
          </p:nvPr>
        </p:nvSpPr>
        <p:spPr>
          <a:xfrm>
            <a:off x="9547280" y="2345346"/>
            <a:ext cx="1369433" cy="1116376"/>
          </a:xfrm>
        </p:spPr>
        <p:txBody>
          <a:bodyPr>
            <a:noAutofit/>
          </a:bodyPr>
          <a:lstStyle>
            <a:lvl1pPr marL="0" indent="0">
              <a:spcBef>
                <a:spcPts val="0"/>
              </a:spcBef>
              <a:buNone/>
              <a:defRPr sz="1400">
                <a:latin typeface="Proxima Nova" charset="0"/>
                <a:ea typeface="Proxima Nova" charset="0"/>
                <a:cs typeface="Proxima Nova"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32" name="Text Placeholder 14"/>
          <p:cNvSpPr>
            <a:spLocks noGrp="1"/>
          </p:cNvSpPr>
          <p:nvPr>
            <p:ph type="body" sz="quarter" idx="20" hasCustomPrompt="1"/>
          </p:nvPr>
        </p:nvSpPr>
        <p:spPr>
          <a:xfrm>
            <a:off x="9546701" y="2096692"/>
            <a:ext cx="1370012" cy="254000"/>
          </a:xfrm>
        </p:spPr>
        <p:txBody>
          <a:bodyPr>
            <a:noAutofit/>
          </a:bodyPr>
          <a:lstStyle>
            <a:lvl1pPr marL="0" indent="0">
              <a:spcBef>
                <a:spcPts val="0"/>
              </a:spcBef>
              <a:buNone/>
              <a:defRPr sz="1600" b="1" i="0">
                <a:solidFill>
                  <a:srgbClr val="3284BF"/>
                </a:solidFill>
                <a:latin typeface="Proxima Nova" charset="0"/>
                <a:ea typeface="Proxima Nova" charset="0"/>
                <a:cs typeface="Proxima Nova" charset="0"/>
              </a:defRPr>
            </a:lvl1pPr>
            <a:lvl2pPr marL="457200" indent="0">
              <a:buNone/>
              <a:defRPr sz="1600" b="1" i="0">
                <a:solidFill>
                  <a:srgbClr val="3284BF"/>
                </a:solidFill>
                <a:latin typeface="Proxima Nova" charset="0"/>
                <a:ea typeface="Proxima Nova" charset="0"/>
                <a:cs typeface="Proxima Nova" charset="0"/>
              </a:defRPr>
            </a:lvl2pPr>
            <a:lvl3pPr marL="914400" indent="0">
              <a:buNone/>
              <a:defRPr sz="1600" b="1" i="0">
                <a:solidFill>
                  <a:srgbClr val="3284BF"/>
                </a:solidFill>
                <a:latin typeface="Proxima Nova" charset="0"/>
                <a:ea typeface="Proxima Nova" charset="0"/>
                <a:cs typeface="Proxima Nova" charset="0"/>
              </a:defRPr>
            </a:lvl3pPr>
            <a:lvl4pPr marL="1371600" indent="0">
              <a:buNone/>
              <a:defRPr sz="1600" b="1" i="0">
                <a:solidFill>
                  <a:srgbClr val="3284BF"/>
                </a:solidFill>
                <a:latin typeface="Proxima Nova" charset="0"/>
                <a:ea typeface="Proxima Nova" charset="0"/>
                <a:cs typeface="Proxima Nova" charset="0"/>
              </a:defRPr>
            </a:lvl4pPr>
            <a:lvl5pPr marL="1828800" indent="0">
              <a:buNone/>
              <a:defRPr sz="1600" b="1" i="0">
                <a:solidFill>
                  <a:srgbClr val="3284BF"/>
                </a:solidFill>
                <a:latin typeface="Proxima Nova" charset="0"/>
                <a:ea typeface="Proxima Nova" charset="0"/>
                <a:cs typeface="Proxima Nova" charset="0"/>
              </a:defRPr>
            </a:lvl5pPr>
          </a:lstStyle>
          <a:p>
            <a:pPr lvl="0"/>
            <a:r>
              <a:rPr lang="en-US" dirty="0"/>
              <a:t>Title</a:t>
            </a:r>
          </a:p>
        </p:txBody>
      </p:sp>
      <p:sp>
        <p:nvSpPr>
          <p:cNvPr id="33" name="Picture Placeholder 8"/>
          <p:cNvSpPr>
            <a:spLocks noGrp="1"/>
          </p:cNvSpPr>
          <p:nvPr>
            <p:ph type="pic" sz="quarter" idx="21" hasCustomPrompt="1"/>
          </p:nvPr>
        </p:nvSpPr>
        <p:spPr>
          <a:xfrm>
            <a:off x="3008797" y="4472366"/>
            <a:ext cx="1161288" cy="1161288"/>
          </a:xfrm>
          <a:prstGeom prst="ellipse">
            <a:avLst/>
          </a:prstGeom>
        </p:spPr>
        <p:txBody>
          <a:bodyPr anchor="ctr">
            <a:noAutofit/>
          </a:bodyPr>
          <a:lstStyle>
            <a:lvl1pPr marL="0" indent="0" algn="ctr">
              <a:buNone/>
              <a:defRPr sz="1200"/>
            </a:lvl1pPr>
          </a:lstStyle>
          <a:p>
            <a:r>
              <a:rPr lang="en-US" dirty="0"/>
              <a:t>PIC</a:t>
            </a:r>
            <a:br>
              <a:rPr lang="en-US" dirty="0"/>
            </a:br>
            <a:r>
              <a:rPr lang="en-US" dirty="0"/>
              <a:t>OR</a:t>
            </a:r>
            <a:br>
              <a:rPr lang="en-US" dirty="0"/>
            </a:br>
            <a:r>
              <a:rPr lang="en-US" dirty="0"/>
              <a:t>ICON </a:t>
            </a:r>
          </a:p>
        </p:txBody>
      </p:sp>
      <p:sp>
        <p:nvSpPr>
          <p:cNvPr id="34" name="Text Placeholder 12"/>
          <p:cNvSpPr>
            <a:spLocks noGrp="1"/>
          </p:cNvSpPr>
          <p:nvPr>
            <p:ph type="body" sz="quarter" idx="22" hasCustomPrompt="1"/>
          </p:nvPr>
        </p:nvSpPr>
        <p:spPr>
          <a:xfrm>
            <a:off x="1248958" y="4672853"/>
            <a:ext cx="1369433" cy="1116376"/>
          </a:xfrm>
        </p:spPr>
        <p:txBody>
          <a:bodyPr>
            <a:noAutofit/>
          </a:bodyPr>
          <a:lstStyle>
            <a:lvl1pPr marL="0" indent="0" algn="r">
              <a:spcBef>
                <a:spcPts val="0"/>
              </a:spcBef>
              <a:buNone/>
              <a:defRPr sz="1400">
                <a:latin typeface="Proxima Nova" charset="0"/>
                <a:ea typeface="Proxima Nova" charset="0"/>
                <a:cs typeface="Proxima Nova"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35" name="Text Placeholder 14"/>
          <p:cNvSpPr>
            <a:spLocks noGrp="1"/>
          </p:cNvSpPr>
          <p:nvPr>
            <p:ph type="body" sz="quarter" idx="23" hasCustomPrompt="1"/>
          </p:nvPr>
        </p:nvSpPr>
        <p:spPr>
          <a:xfrm>
            <a:off x="1248379" y="4424199"/>
            <a:ext cx="1370012" cy="254000"/>
          </a:xfrm>
        </p:spPr>
        <p:txBody>
          <a:bodyPr>
            <a:noAutofit/>
          </a:bodyPr>
          <a:lstStyle>
            <a:lvl1pPr marL="0" indent="0" algn="r">
              <a:spcBef>
                <a:spcPts val="0"/>
              </a:spcBef>
              <a:buNone/>
              <a:defRPr sz="1600" b="1" i="0">
                <a:solidFill>
                  <a:srgbClr val="3284BF"/>
                </a:solidFill>
                <a:latin typeface="Proxima Nova" charset="0"/>
                <a:ea typeface="Proxima Nova" charset="0"/>
                <a:cs typeface="Proxima Nova" charset="0"/>
              </a:defRPr>
            </a:lvl1pPr>
            <a:lvl2pPr marL="457200" indent="0">
              <a:buNone/>
              <a:defRPr sz="1600" b="1" i="0">
                <a:solidFill>
                  <a:srgbClr val="3284BF"/>
                </a:solidFill>
                <a:latin typeface="Proxima Nova" charset="0"/>
                <a:ea typeface="Proxima Nova" charset="0"/>
                <a:cs typeface="Proxima Nova" charset="0"/>
              </a:defRPr>
            </a:lvl2pPr>
            <a:lvl3pPr marL="914400" indent="0">
              <a:buNone/>
              <a:defRPr sz="1600" b="1" i="0">
                <a:solidFill>
                  <a:srgbClr val="3284BF"/>
                </a:solidFill>
                <a:latin typeface="Proxima Nova" charset="0"/>
                <a:ea typeface="Proxima Nova" charset="0"/>
                <a:cs typeface="Proxima Nova" charset="0"/>
              </a:defRPr>
            </a:lvl3pPr>
            <a:lvl4pPr marL="1371600" indent="0">
              <a:buNone/>
              <a:defRPr sz="1600" b="1" i="0">
                <a:solidFill>
                  <a:srgbClr val="3284BF"/>
                </a:solidFill>
                <a:latin typeface="Proxima Nova" charset="0"/>
                <a:ea typeface="Proxima Nova" charset="0"/>
                <a:cs typeface="Proxima Nova" charset="0"/>
              </a:defRPr>
            </a:lvl4pPr>
            <a:lvl5pPr marL="1828800" indent="0">
              <a:buNone/>
              <a:defRPr sz="1600" b="1" i="0">
                <a:solidFill>
                  <a:srgbClr val="3284BF"/>
                </a:solidFill>
                <a:latin typeface="Proxima Nova" charset="0"/>
                <a:ea typeface="Proxima Nova" charset="0"/>
                <a:cs typeface="Proxima Nova" charset="0"/>
              </a:defRPr>
            </a:lvl5pPr>
          </a:lstStyle>
          <a:p>
            <a:pPr lvl="0"/>
            <a:r>
              <a:rPr lang="en-US" dirty="0"/>
              <a:t>Title</a:t>
            </a:r>
          </a:p>
        </p:txBody>
      </p:sp>
      <p:sp>
        <p:nvSpPr>
          <p:cNvPr id="36" name="Picture Placeholder 8"/>
          <p:cNvSpPr>
            <a:spLocks noGrp="1"/>
          </p:cNvSpPr>
          <p:nvPr>
            <p:ph type="pic" sz="quarter" idx="24" hasCustomPrompt="1"/>
          </p:nvPr>
        </p:nvSpPr>
        <p:spPr>
          <a:xfrm>
            <a:off x="6360116" y="4472366"/>
            <a:ext cx="1161288" cy="1161288"/>
          </a:xfrm>
          <a:prstGeom prst="ellipse">
            <a:avLst/>
          </a:prstGeom>
        </p:spPr>
        <p:txBody>
          <a:bodyPr anchor="ctr">
            <a:noAutofit/>
          </a:bodyPr>
          <a:lstStyle>
            <a:lvl1pPr marL="0" indent="0" algn="ctr">
              <a:buNone/>
              <a:defRPr sz="1200"/>
            </a:lvl1pPr>
          </a:lstStyle>
          <a:p>
            <a:r>
              <a:rPr lang="en-US" dirty="0"/>
              <a:t>PIC</a:t>
            </a:r>
            <a:br>
              <a:rPr lang="en-US" dirty="0"/>
            </a:br>
            <a:r>
              <a:rPr lang="en-US" dirty="0"/>
              <a:t>OR</a:t>
            </a:r>
            <a:br>
              <a:rPr lang="en-US" dirty="0"/>
            </a:br>
            <a:r>
              <a:rPr lang="en-US" dirty="0"/>
              <a:t>ICON </a:t>
            </a:r>
          </a:p>
        </p:txBody>
      </p:sp>
      <p:sp>
        <p:nvSpPr>
          <p:cNvPr id="37" name="Text Placeholder 12"/>
          <p:cNvSpPr>
            <a:spLocks noGrp="1"/>
          </p:cNvSpPr>
          <p:nvPr>
            <p:ph type="body" sz="quarter" idx="25" hasCustomPrompt="1"/>
          </p:nvPr>
        </p:nvSpPr>
        <p:spPr>
          <a:xfrm>
            <a:off x="4600277" y="4672853"/>
            <a:ext cx="1369433" cy="1116376"/>
          </a:xfrm>
        </p:spPr>
        <p:txBody>
          <a:bodyPr>
            <a:noAutofit/>
          </a:bodyPr>
          <a:lstStyle>
            <a:lvl1pPr marL="0" indent="0" algn="r">
              <a:spcBef>
                <a:spcPts val="0"/>
              </a:spcBef>
              <a:buNone/>
              <a:defRPr sz="1400">
                <a:latin typeface="Proxima Nova" charset="0"/>
                <a:ea typeface="Proxima Nova" charset="0"/>
                <a:cs typeface="Proxima Nova"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38" name="Text Placeholder 14"/>
          <p:cNvSpPr>
            <a:spLocks noGrp="1"/>
          </p:cNvSpPr>
          <p:nvPr>
            <p:ph type="body" sz="quarter" idx="26" hasCustomPrompt="1"/>
          </p:nvPr>
        </p:nvSpPr>
        <p:spPr>
          <a:xfrm>
            <a:off x="4599698" y="4424199"/>
            <a:ext cx="1370012" cy="254000"/>
          </a:xfrm>
        </p:spPr>
        <p:txBody>
          <a:bodyPr>
            <a:noAutofit/>
          </a:bodyPr>
          <a:lstStyle>
            <a:lvl1pPr marL="0" indent="0" algn="r">
              <a:spcBef>
                <a:spcPts val="0"/>
              </a:spcBef>
              <a:buNone/>
              <a:defRPr sz="1600" b="1" i="0">
                <a:solidFill>
                  <a:srgbClr val="3284BF"/>
                </a:solidFill>
                <a:latin typeface="Proxima Nova" charset="0"/>
                <a:ea typeface="Proxima Nova" charset="0"/>
                <a:cs typeface="Proxima Nova" charset="0"/>
              </a:defRPr>
            </a:lvl1pPr>
            <a:lvl2pPr marL="457200" indent="0">
              <a:buNone/>
              <a:defRPr sz="1600" b="1" i="0">
                <a:solidFill>
                  <a:srgbClr val="3284BF"/>
                </a:solidFill>
                <a:latin typeface="Proxima Nova" charset="0"/>
                <a:ea typeface="Proxima Nova" charset="0"/>
                <a:cs typeface="Proxima Nova" charset="0"/>
              </a:defRPr>
            </a:lvl2pPr>
            <a:lvl3pPr marL="914400" indent="0">
              <a:buNone/>
              <a:defRPr sz="1600" b="1" i="0">
                <a:solidFill>
                  <a:srgbClr val="3284BF"/>
                </a:solidFill>
                <a:latin typeface="Proxima Nova" charset="0"/>
                <a:ea typeface="Proxima Nova" charset="0"/>
                <a:cs typeface="Proxima Nova" charset="0"/>
              </a:defRPr>
            </a:lvl3pPr>
            <a:lvl4pPr marL="1371600" indent="0">
              <a:buNone/>
              <a:defRPr sz="1600" b="1" i="0">
                <a:solidFill>
                  <a:srgbClr val="3284BF"/>
                </a:solidFill>
                <a:latin typeface="Proxima Nova" charset="0"/>
                <a:ea typeface="Proxima Nova" charset="0"/>
                <a:cs typeface="Proxima Nova" charset="0"/>
              </a:defRPr>
            </a:lvl4pPr>
            <a:lvl5pPr marL="1828800" indent="0">
              <a:buNone/>
              <a:defRPr sz="1600" b="1" i="0">
                <a:solidFill>
                  <a:srgbClr val="3284BF"/>
                </a:solidFill>
                <a:latin typeface="Proxima Nova" charset="0"/>
                <a:ea typeface="Proxima Nova" charset="0"/>
                <a:cs typeface="Proxima Nova" charset="0"/>
              </a:defRPr>
            </a:lvl5pPr>
          </a:lstStyle>
          <a:p>
            <a:pPr lvl="0"/>
            <a:r>
              <a:rPr lang="en-US" dirty="0"/>
              <a:t>Title</a:t>
            </a:r>
          </a:p>
        </p:txBody>
      </p:sp>
      <p:sp>
        <p:nvSpPr>
          <p:cNvPr id="39" name="Picture Placeholder 8"/>
          <p:cNvSpPr>
            <a:spLocks noGrp="1"/>
          </p:cNvSpPr>
          <p:nvPr>
            <p:ph type="pic" sz="quarter" idx="27" hasCustomPrompt="1"/>
          </p:nvPr>
        </p:nvSpPr>
        <p:spPr>
          <a:xfrm>
            <a:off x="9668081" y="4472366"/>
            <a:ext cx="1161288" cy="1161288"/>
          </a:xfrm>
          <a:prstGeom prst="ellipse">
            <a:avLst/>
          </a:prstGeom>
        </p:spPr>
        <p:txBody>
          <a:bodyPr anchor="ctr">
            <a:noAutofit/>
          </a:bodyPr>
          <a:lstStyle>
            <a:lvl1pPr marL="0" indent="0" algn="ctr">
              <a:buNone/>
              <a:defRPr sz="1200"/>
            </a:lvl1pPr>
          </a:lstStyle>
          <a:p>
            <a:r>
              <a:rPr lang="en-US" dirty="0"/>
              <a:t>PIC</a:t>
            </a:r>
            <a:br>
              <a:rPr lang="en-US" dirty="0"/>
            </a:br>
            <a:r>
              <a:rPr lang="en-US" dirty="0"/>
              <a:t>OR</a:t>
            </a:r>
            <a:br>
              <a:rPr lang="en-US" dirty="0"/>
            </a:br>
            <a:r>
              <a:rPr lang="en-US" dirty="0"/>
              <a:t>ICON </a:t>
            </a:r>
          </a:p>
        </p:txBody>
      </p:sp>
      <p:sp>
        <p:nvSpPr>
          <p:cNvPr id="40" name="Text Placeholder 12"/>
          <p:cNvSpPr>
            <a:spLocks noGrp="1"/>
          </p:cNvSpPr>
          <p:nvPr>
            <p:ph type="body" sz="quarter" idx="28" hasCustomPrompt="1"/>
          </p:nvPr>
        </p:nvSpPr>
        <p:spPr>
          <a:xfrm>
            <a:off x="7908242" y="4672853"/>
            <a:ext cx="1369433" cy="1116376"/>
          </a:xfrm>
        </p:spPr>
        <p:txBody>
          <a:bodyPr>
            <a:noAutofit/>
          </a:bodyPr>
          <a:lstStyle>
            <a:lvl1pPr marL="0" indent="0" algn="r">
              <a:spcBef>
                <a:spcPts val="0"/>
              </a:spcBef>
              <a:buNone/>
              <a:defRPr sz="1400">
                <a:latin typeface="Proxima Nova" charset="0"/>
                <a:ea typeface="Proxima Nova" charset="0"/>
                <a:cs typeface="Proxima Nova" charset="0"/>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41" name="Text Placeholder 14"/>
          <p:cNvSpPr>
            <a:spLocks noGrp="1"/>
          </p:cNvSpPr>
          <p:nvPr>
            <p:ph type="body" sz="quarter" idx="29" hasCustomPrompt="1"/>
          </p:nvPr>
        </p:nvSpPr>
        <p:spPr>
          <a:xfrm>
            <a:off x="7907663" y="4424199"/>
            <a:ext cx="1370012" cy="254000"/>
          </a:xfrm>
        </p:spPr>
        <p:txBody>
          <a:bodyPr>
            <a:noAutofit/>
          </a:bodyPr>
          <a:lstStyle>
            <a:lvl1pPr marL="0" indent="0" algn="r">
              <a:spcBef>
                <a:spcPts val="0"/>
              </a:spcBef>
              <a:buNone/>
              <a:defRPr sz="1600" b="1" i="0">
                <a:solidFill>
                  <a:srgbClr val="3284BF"/>
                </a:solidFill>
                <a:latin typeface="Proxima Nova" charset="0"/>
                <a:ea typeface="Proxima Nova" charset="0"/>
                <a:cs typeface="Proxima Nova" charset="0"/>
              </a:defRPr>
            </a:lvl1pPr>
            <a:lvl2pPr marL="457200" indent="0">
              <a:buNone/>
              <a:defRPr sz="1600" b="1" i="0">
                <a:solidFill>
                  <a:srgbClr val="3284BF"/>
                </a:solidFill>
                <a:latin typeface="Proxima Nova" charset="0"/>
                <a:ea typeface="Proxima Nova" charset="0"/>
                <a:cs typeface="Proxima Nova" charset="0"/>
              </a:defRPr>
            </a:lvl2pPr>
            <a:lvl3pPr marL="914400" indent="0">
              <a:buNone/>
              <a:defRPr sz="1600" b="1" i="0">
                <a:solidFill>
                  <a:srgbClr val="3284BF"/>
                </a:solidFill>
                <a:latin typeface="Proxima Nova" charset="0"/>
                <a:ea typeface="Proxima Nova" charset="0"/>
                <a:cs typeface="Proxima Nova" charset="0"/>
              </a:defRPr>
            </a:lvl3pPr>
            <a:lvl4pPr marL="1371600" indent="0">
              <a:buNone/>
              <a:defRPr sz="1600" b="1" i="0">
                <a:solidFill>
                  <a:srgbClr val="3284BF"/>
                </a:solidFill>
                <a:latin typeface="Proxima Nova" charset="0"/>
                <a:ea typeface="Proxima Nova" charset="0"/>
                <a:cs typeface="Proxima Nova" charset="0"/>
              </a:defRPr>
            </a:lvl4pPr>
            <a:lvl5pPr marL="1828800" indent="0">
              <a:buNone/>
              <a:defRPr sz="1600" b="1" i="0">
                <a:solidFill>
                  <a:srgbClr val="3284BF"/>
                </a:solidFill>
                <a:latin typeface="Proxima Nova" charset="0"/>
                <a:ea typeface="Proxima Nova" charset="0"/>
                <a:cs typeface="Proxima Nova" charset="0"/>
              </a:defRPr>
            </a:lvl5pPr>
          </a:lstStyle>
          <a:p>
            <a:pPr lvl="0"/>
            <a:r>
              <a:rPr lang="en-US" dirty="0"/>
              <a:t>Title</a:t>
            </a:r>
          </a:p>
        </p:txBody>
      </p:sp>
      <p:sp>
        <p:nvSpPr>
          <p:cNvPr id="42" name="Text Placeholder 22"/>
          <p:cNvSpPr>
            <a:spLocks noGrp="1"/>
          </p:cNvSpPr>
          <p:nvPr>
            <p:ph type="body" sz="quarter" idx="30" hasCustomPrompt="1"/>
          </p:nvPr>
        </p:nvSpPr>
        <p:spPr>
          <a:xfrm>
            <a:off x="517525" y="882406"/>
            <a:ext cx="11156950" cy="455612"/>
          </a:xfrm>
        </p:spPr>
        <p:txBody>
          <a:bodyPr>
            <a:normAutofit/>
          </a:bodyPr>
          <a:lstStyle>
            <a:lvl1pPr marL="0" indent="0" algn="ctr">
              <a:buNone/>
              <a:defRPr sz="2400">
                <a:latin typeface="Proxima Nova" charset="0"/>
                <a:ea typeface="Proxima Nova" charset="0"/>
                <a:cs typeface="Proxima Nova"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Subtitle Here</a:t>
            </a:r>
          </a:p>
        </p:txBody>
      </p:sp>
      <p:sp>
        <p:nvSpPr>
          <p:cNvPr id="43" name="Picture Placeholder 8"/>
          <p:cNvSpPr>
            <a:spLocks noGrp="1"/>
          </p:cNvSpPr>
          <p:nvPr>
            <p:ph type="pic" sz="quarter" idx="31" hasCustomPrompt="1"/>
          </p:nvPr>
        </p:nvSpPr>
        <p:spPr>
          <a:xfrm>
            <a:off x="1347375" y="2215339"/>
            <a:ext cx="1161288" cy="1161288"/>
          </a:xfrm>
          <a:prstGeom prst="ellipse">
            <a:avLst/>
          </a:prstGeom>
        </p:spPr>
        <p:txBody>
          <a:bodyPr anchor="ctr">
            <a:noAutofit/>
          </a:bodyPr>
          <a:lstStyle>
            <a:lvl1pPr marL="0" indent="0" algn="ctr">
              <a:buNone/>
              <a:defRPr sz="1200"/>
            </a:lvl1pPr>
          </a:lstStyle>
          <a:p>
            <a:r>
              <a:rPr lang="en-US" dirty="0"/>
              <a:t>PIC</a:t>
            </a:r>
            <a:br>
              <a:rPr lang="en-US" dirty="0"/>
            </a:br>
            <a:r>
              <a:rPr lang="en-US" dirty="0"/>
              <a:t>OR</a:t>
            </a:r>
            <a:br>
              <a:rPr lang="en-US" dirty="0"/>
            </a:br>
            <a:r>
              <a:rPr lang="en-US" dirty="0"/>
              <a:t>ICON </a:t>
            </a:r>
          </a:p>
        </p:txBody>
      </p:sp>
      <p:grpSp>
        <p:nvGrpSpPr>
          <p:cNvPr id="45" name="Group 44"/>
          <p:cNvGrpSpPr/>
          <p:nvPr userDrawn="1"/>
        </p:nvGrpSpPr>
        <p:grpSpPr>
          <a:xfrm>
            <a:off x="1085850" y="3800470"/>
            <a:ext cx="1650626" cy="389125"/>
            <a:chOff x="1085850" y="3943350"/>
            <a:chExt cx="1650626" cy="389125"/>
          </a:xfrm>
          <a:solidFill>
            <a:srgbClr val="3284BF"/>
          </a:solidFill>
        </p:grpSpPr>
        <p:sp>
          <p:nvSpPr>
            <p:cNvPr id="46" name="Rectangle 45"/>
            <p:cNvSpPr/>
            <p:nvPr userDrawn="1"/>
          </p:nvSpPr>
          <p:spPr>
            <a:xfrm>
              <a:off x="1085850" y="3943350"/>
              <a:ext cx="1650626" cy="2143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riangle 20"/>
            <p:cNvSpPr/>
            <p:nvPr userDrawn="1"/>
          </p:nvSpPr>
          <p:spPr>
            <a:xfrm rot="10800000">
              <a:off x="1763245" y="4157663"/>
              <a:ext cx="295836" cy="17481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8" name="Group 47"/>
          <p:cNvGrpSpPr/>
          <p:nvPr userDrawn="1"/>
        </p:nvGrpSpPr>
        <p:grpSpPr>
          <a:xfrm rot="10800000">
            <a:off x="2756697" y="3632376"/>
            <a:ext cx="1650626" cy="389125"/>
            <a:chOff x="1085850" y="3943350"/>
            <a:chExt cx="1650626" cy="389125"/>
          </a:xfrm>
          <a:solidFill>
            <a:srgbClr val="005581"/>
          </a:solidFill>
        </p:grpSpPr>
        <p:sp>
          <p:nvSpPr>
            <p:cNvPr id="49" name="Rectangle 48"/>
            <p:cNvSpPr/>
            <p:nvPr userDrawn="1"/>
          </p:nvSpPr>
          <p:spPr>
            <a:xfrm>
              <a:off x="1085850" y="3943350"/>
              <a:ext cx="1650626" cy="2143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riangle 99"/>
            <p:cNvSpPr/>
            <p:nvPr userDrawn="1"/>
          </p:nvSpPr>
          <p:spPr>
            <a:xfrm rot="10800000">
              <a:off x="1763245" y="4157663"/>
              <a:ext cx="295836" cy="17481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 name="Group 50"/>
          <p:cNvGrpSpPr/>
          <p:nvPr userDrawn="1"/>
        </p:nvGrpSpPr>
        <p:grpSpPr>
          <a:xfrm>
            <a:off x="4427544" y="3800470"/>
            <a:ext cx="1650626" cy="389125"/>
            <a:chOff x="1085850" y="3943350"/>
            <a:chExt cx="1650626" cy="389125"/>
          </a:xfrm>
          <a:solidFill>
            <a:srgbClr val="3284BF"/>
          </a:solidFill>
        </p:grpSpPr>
        <p:sp>
          <p:nvSpPr>
            <p:cNvPr id="52" name="Rectangle 51"/>
            <p:cNvSpPr/>
            <p:nvPr userDrawn="1"/>
          </p:nvSpPr>
          <p:spPr>
            <a:xfrm>
              <a:off x="1085850" y="3943350"/>
              <a:ext cx="1650626" cy="2143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riangle 102"/>
            <p:cNvSpPr/>
            <p:nvPr userDrawn="1"/>
          </p:nvSpPr>
          <p:spPr>
            <a:xfrm rot="10800000">
              <a:off x="1763245" y="4157663"/>
              <a:ext cx="295836" cy="17481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 name="Group 53"/>
          <p:cNvGrpSpPr/>
          <p:nvPr userDrawn="1"/>
        </p:nvGrpSpPr>
        <p:grpSpPr>
          <a:xfrm rot="10800000">
            <a:off x="6098391" y="3632376"/>
            <a:ext cx="1650626" cy="389125"/>
            <a:chOff x="1085850" y="3943350"/>
            <a:chExt cx="1650626" cy="389125"/>
          </a:xfrm>
          <a:solidFill>
            <a:srgbClr val="005581"/>
          </a:solidFill>
        </p:grpSpPr>
        <p:sp>
          <p:nvSpPr>
            <p:cNvPr id="55" name="Rectangle 54"/>
            <p:cNvSpPr/>
            <p:nvPr userDrawn="1"/>
          </p:nvSpPr>
          <p:spPr>
            <a:xfrm>
              <a:off x="1085850" y="3943350"/>
              <a:ext cx="1650626" cy="2143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riangle 105"/>
            <p:cNvSpPr/>
            <p:nvPr userDrawn="1"/>
          </p:nvSpPr>
          <p:spPr>
            <a:xfrm rot="10800000">
              <a:off x="1763245" y="4157663"/>
              <a:ext cx="295836" cy="17481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p:cNvGrpSpPr/>
          <p:nvPr userDrawn="1"/>
        </p:nvGrpSpPr>
        <p:grpSpPr>
          <a:xfrm>
            <a:off x="7769238" y="3800470"/>
            <a:ext cx="1650626" cy="389125"/>
            <a:chOff x="1085850" y="3943350"/>
            <a:chExt cx="1650626" cy="389125"/>
          </a:xfrm>
          <a:solidFill>
            <a:srgbClr val="3284BF"/>
          </a:solidFill>
        </p:grpSpPr>
        <p:sp>
          <p:nvSpPr>
            <p:cNvPr id="58" name="Rectangle 57"/>
            <p:cNvSpPr/>
            <p:nvPr userDrawn="1"/>
          </p:nvSpPr>
          <p:spPr>
            <a:xfrm>
              <a:off x="1085850" y="3943350"/>
              <a:ext cx="1650626" cy="2143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riangle 108"/>
            <p:cNvSpPr/>
            <p:nvPr userDrawn="1"/>
          </p:nvSpPr>
          <p:spPr>
            <a:xfrm rot="10800000">
              <a:off x="1763245" y="4157663"/>
              <a:ext cx="295836" cy="17481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0" name="Group 59"/>
          <p:cNvGrpSpPr/>
          <p:nvPr userDrawn="1"/>
        </p:nvGrpSpPr>
        <p:grpSpPr>
          <a:xfrm rot="10800000">
            <a:off x="9440086" y="3632376"/>
            <a:ext cx="1650626" cy="389125"/>
            <a:chOff x="1085850" y="3943350"/>
            <a:chExt cx="1650626" cy="389125"/>
          </a:xfrm>
          <a:solidFill>
            <a:srgbClr val="005581"/>
          </a:solidFill>
        </p:grpSpPr>
        <p:sp>
          <p:nvSpPr>
            <p:cNvPr id="61" name="Rectangle 60"/>
            <p:cNvSpPr/>
            <p:nvPr userDrawn="1"/>
          </p:nvSpPr>
          <p:spPr>
            <a:xfrm>
              <a:off x="1085850" y="3943350"/>
              <a:ext cx="1650626" cy="2143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riangle 111"/>
            <p:cNvSpPr/>
            <p:nvPr userDrawn="1"/>
          </p:nvSpPr>
          <p:spPr>
            <a:xfrm rot="10800000">
              <a:off x="1763245" y="4157663"/>
              <a:ext cx="295836" cy="17481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012397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6" name="Rectangle 25"/>
          <p:cNvSpPr/>
          <p:nvPr userDrawn="1"/>
        </p:nvSpPr>
        <p:spPr>
          <a:xfrm>
            <a:off x="0" y="6267236"/>
            <a:ext cx="12192000" cy="5907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0" y="6267236"/>
            <a:ext cx="12192000" cy="5907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p:cNvGrpSpPr/>
          <p:nvPr/>
        </p:nvGrpSpPr>
        <p:grpSpPr>
          <a:xfrm>
            <a:off x="930442" y="2192476"/>
            <a:ext cx="10407190" cy="4440805"/>
            <a:chOff x="930442" y="2192476"/>
            <a:chExt cx="10407190" cy="4440805"/>
          </a:xfrm>
        </p:grpSpPr>
        <p:sp>
          <p:nvSpPr>
            <p:cNvPr id="4" name="Oval 3"/>
            <p:cNvSpPr/>
            <p:nvPr/>
          </p:nvSpPr>
          <p:spPr>
            <a:xfrm>
              <a:off x="930442" y="2569192"/>
              <a:ext cx="2916000" cy="2916000"/>
            </a:xfrm>
            <a:prstGeom prst="ellipse">
              <a:avLst/>
            </a:prstGeom>
            <a:noFill/>
            <a:ln>
              <a:solidFill>
                <a:srgbClr val="32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2518611" y="2192476"/>
              <a:ext cx="4440805" cy="4440805"/>
            </a:xfrm>
            <a:prstGeom prst="ellipse">
              <a:avLst/>
            </a:prstGeom>
            <a:noFill/>
            <a:ln>
              <a:solidFill>
                <a:srgbClr val="32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5931060" y="2558903"/>
              <a:ext cx="3332133" cy="3332133"/>
            </a:xfrm>
            <a:prstGeom prst="ellipse">
              <a:avLst/>
            </a:prstGeom>
            <a:noFill/>
            <a:ln>
              <a:solidFill>
                <a:srgbClr val="32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547585" y="2750473"/>
              <a:ext cx="2790047" cy="2790045"/>
            </a:xfrm>
            <a:prstGeom prst="ellipse">
              <a:avLst/>
            </a:prstGeom>
            <a:noFill/>
            <a:ln>
              <a:solidFill>
                <a:srgbClr val="32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p:cNvSpPr/>
          <p:nvPr/>
        </p:nvSpPr>
        <p:spPr>
          <a:xfrm>
            <a:off x="0" y="0"/>
            <a:ext cx="12192000" cy="2039491"/>
          </a:xfrm>
          <a:prstGeom prst="rect">
            <a:avLst/>
          </a:prstGeom>
          <a:solidFill>
            <a:srgbClr val="3284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809149" y="2407453"/>
            <a:ext cx="2797082" cy="2797082"/>
          </a:xfrm>
          <a:prstGeom prst="ellipse">
            <a:avLst/>
          </a:prstGeom>
          <a:solidFill>
            <a:srgbClr val="3284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2833255" y="2569192"/>
            <a:ext cx="3990896" cy="3990896"/>
          </a:xfrm>
          <a:prstGeom prst="ellipse">
            <a:avLst/>
          </a:prstGeom>
          <a:solidFill>
            <a:srgbClr val="005581">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userDrawn="1"/>
        </p:nvSpPr>
        <p:spPr>
          <a:xfrm>
            <a:off x="5812390" y="2280121"/>
            <a:ext cx="3457930" cy="3457930"/>
          </a:xfrm>
          <a:prstGeom prst="ellipse">
            <a:avLst/>
          </a:prstGeom>
          <a:solidFill>
            <a:srgbClr val="00A5E5">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8618354" y="2841988"/>
            <a:ext cx="2643204" cy="2643204"/>
          </a:xfrm>
          <a:prstGeom prst="ellipse">
            <a:avLst/>
          </a:prstGeom>
          <a:solidFill>
            <a:srgbClr val="363636">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6"/>
          <p:cNvSpPr>
            <a:spLocks noGrp="1"/>
          </p:cNvSpPr>
          <p:nvPr>
            <p:ph type="body" sz="quarter" idx="15" hasCustomPrompt="1"/>
          </p:nvPr>
        </p:nvSpPr>
        <p:spPr>
          <a:xfrm>
            <a:off x="1019042" y="3475599"/>
            <a:ext cx="2370738" cy="1530895"/>
          </a:xfrm>
        </p:spPr>
        <p:txBody>
          <a:bodyPr>
            <a:normAutofit/>
          </a:bodyPr>
          <a:lstStyle>
            <a:lvl1pPr marL="0" indent="0" algn="ctr">
              <a:lnSpc>
                <a:spcPct val="100000"/>
              </a:lnSpc>
              <a:buNone/>
              <a:defRPr sz="1800">
                <a:solidFill>
                  <a:schemeClr val="bg1"/>
                </a:solidFill>
                <a:latin typeface="Proxima Nova" charset="0"/>
                <a:ea typeface="Proxima Nova" charset="0"/>
                <a:cs typeface="Proxima Nova" charset="0"/>
              </a:defRPr>
            </a:lvl1pPr>
            <a:lvl2pPr marL="457200" indent="0">
              <a:buNone/>
              <a:defRPr b="0"/>
            </a:lvl2pPr>
            <a:lvl3pPr marL="1371600" indent="-457200">
              <a:buFont typeface="Arial" charset="0"/>
              <a:buChar char="•"/>
              <a:defRPr/>
            </a:lvl3pPr>
            <a:lvl4pPr marL="1371600" indent="0">
              <a:buNone/>
              <a:defRPr/>
            </a:lvl4pPr>
            <a:lvl5pPr marL="1828800" indent="0">
              <a:buNone/>
              <a:defRPr/>
            </a:lvl5pPr>
          </a:lstStyle>
          <a:p>
            <a:pPr lvl="0"/>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a:t>
            </a:r>
          </a:p>
        </p:txBody>
      </p:sp>
      <p:sp>
        <p:nvSpPr>
          <p:cNvPr id="16" name="Text Placeholder 3"/>
          <p:cNvSpPr>
            <a:spLocks noGrp="1"/>
          </p:cNvSpPr>
          <p:nvPr>
            <p:ph type="body" sz="quarter" idx="31" hasCustomPrompt="1"/>
          </p:nvPr>
        </p:nvSpPr>
        <p:spPr>
          <a:xfrm>
            <a:off x="1019786" y="2774511"/>
            <a:ext cx="2370138" cy="701088"/>
          </a:xfrm>
        </p:spPr>
        <p:txBody>
          <a:bodyPr>
            <a:noAutofit/>
          </a:bodyPr>
          <a:lstStyle>
            <a:lvl1pPr marL="0" indent="0" algn="ctr">
              <a:buNone/>
              <a:defRPr sz="4800" b="1" i="0">
                <a:solidFill>
                  <a:schemeClr val="bg1"/>
                </a:solidFill>
                <a:latin typeface="Proxima Nova" charset="0"/>
                <a:ea typeface="Proxima Nova" charset="0"/>
                <a:cs typeface="Proxima Nova" charset="0"/>
              </a:defRPr>
            </a:lvl1pPr>
          </a:lstStyle>
          <a:p>
            <a:pPr lvl="0"/>
            <a:r>
              <a:rPr lang="en-US" dirty="0"/>
              <a:t>20%</a:t>
            </a:r>
          </a:p>
        </p:txBody>
      </p:sp>
      <p:sp>
        <p:nvSpPr>
          <p:cNvPr id="17" name="Text Placeholder 6"/>
          <p:cNvSpPr>
            <a:spLocks noGrp="1"/>
          </p:cNvSpPr>
          <p:nvPr>
            <p:ph type="body" sz="quarter" idx="32" hasCustomPrompt="1"/>
          </p:nvPr>
        </p:nvSpPr>
        <p:spPr>
          <a:xfrm>
            <a:off x="3655876" y="4268960"/>
            <a:ext cx="2370738" cy="1530895"/>
          </a:xfrm>
        </p:spPr>
        <p:txBody>
          <a:bodyPr>
            <a:normAutofit/>
          </a:bodyPr>
          <a:lstStyle>
            <a:lvl1pPr marL="0" indent="0" algn="ctr">
              <a:lnSpc>
                <a:spcPct val="100000"/>
              </a:lnSpc>
              <a:buNone/>
              <a:defRPr sz="1800">
                <a:solidFill>
                  <a:schemeClr val="bg1"/>
                </a:solidFill>
                <a:latin typeface="Proxima Nova" charset="0"/>
                <a:ea typeface="Proxima Nova" charset="0"/>
                <a:cs typeface="Proxima Nova" charset="0"/>
              </a:defRPr>
            </a:lvl1pPr>
            <a:lvl2pPr marL="457200" indent="0">
              <a:buNone/>
              <a:defRPr b="0"/>
            </a:lvl2pPr>
            <a:lvl3pPr marL="1371600" indent="-457200">
              <a:buFont typeface="Arial" charset="0"/>
              <a:buChar char="•"/>
              <a:defRPr/>
            </a:lvl3pPr>
            <a:lvl4pPr marL="1371600" indent="0">
              <a:buNone/>
              <a:defRPr/>
            </a:lvl4pPr>
            <a:lvl5pPr marL="1828800" indent="0">
              <a:buNone/>
              <a:defRPr/>
            </a:lvl5pPr>
          </a:lstStyle>
          <a:p>
            <a:pPr lvl="0"/>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a:t>
            </a:r>
          </a:p>
        </p:txBody>
      </p:sp>
      <p:sp>
        <p:nvSpPr>
          <p:cNvPr id="18" name="Text Placeholder 3"/>
          <p:cNvSpPr>
            <a:spLocks noGrp="1"/>
          </p:cNvSpPr>
          <p:nvPr>
            <p:ph type="body" sz="quarter" idx="33" hasCustomPrompt="1"/>
          </p:nvPr>
        </p:nvSpPr>
        <p:spPr>
          <a:xfrm>
            <a:off x="3656620" y="3567872"/>
            <a:ext cx="2370138" cy="701088"/>
          </a:xfrm>
        </p:spPr>
        <p:txBody>
          <a:bodyPr>
            <a:noAutofit/>
          </a:bodyPr>
          <a:lstStyle>
            <a:lvl1pPr marL="0" indent="0" algn="ctr">
              <a:buNone/>
              <a:defRPr sz="4800" b="1" i="0">
                <a:solidFill>
                  <a:schemeClr val="bg1"/>
                </a:solidFill>
                <a:latin typeface="Proxima Nova" charset="0"/>
                <a:ea typeface="Proxima Nova" charset="0"/>
                <a:cs typeface="Proxima Nova" charset="0"/>
              </a:defRPr>
            </a:lvl1pPr>
          </a:lstStyle>
          <a:p>
            <a:pPr lvl="0"/>
            <a:r>
              <a:rPr lang="en-US" dirty="0"/>
              <a:t>70%</a:t>
            </a:r>
          </a:p>
        </p:txBody>
      </p:sp>
      <p:sp>
        <p:nvSpPr>
          <p:cNvPr id="19" name="Text Placeholder 6"/>
          <p:cNvSpPr>
            <a:spLocks noGrp="1"/>
          </p:cNvSpPr>
          <p:nvPr>
            <p:ph type="body" sz="quarter" idx="34" hasCustomPrompt="1"/>
          </p:nvPr>
        </p:nvSpPr>
        <p:spPr>
          <a:xfrm>
            <a:off x="6335660" y="3729347"/>
            <a:ext cx="2370738" cy="1530895"/>
          </a:xfrm>
        </p:spPr>
        <p:txBody>
          <a:bodyPr>
            <a:normAutofit/>
          </a:bodyPr>
          <a:lstStyle>
            <a:lvl1pPr marL="0" indent="0" algn="ctr">
              <a:lnSpc>
                <a:spcPct val="100000"/>
              </a:lnSpc>
              <a:buNone/>
              <a:defRPr sz="1800">
                <a:solidFill>
                  <a:schemeClr val="bg1"/>
                </a:solidFill>
                <a:latin typeface="Proxima Nova" charset="0"/>
                <a:ea typeface="Proxima Nova" charset="0"/>
                <a:cs typeface="Proxima Nova" charset="0"/>
              </a:defRPr>
            </a:lvl1pPr>
            <a:lvl2pPr marL="457200" indent="0">
              <a:buNone/>
              <a:defRPr b="0"/>
            </a:lvl2pPr>
            <a:lvl3pPr marL="1371600" indent="-457200">
              <a:buFont typeface="Arial" charset="0"/>
              <a:buChar char="•"/>
              <a:defRPr/>
            </a:lvl3pPr>
            <a:lvl4pPr marL="1371600" indent="0">
              <a:buNone/>
              <a:defRPr/>
            </a:lvl4pPr>
            <a:lvl5pPr marL="1828800" indent="0">
              <a:buNone/>
              <a:defRPr/>
            </a:lvl5pPr>
          </a:lstStyle>
          <a:p>
            <a:pPr lvl="0"/>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a:t>
            </a:r>
          </a:p>
        </p:txBody>
      </p:sp>
      <p:sp>
        <p:nvSpPr>
          <p:cNvPr id="20" name="Text Placeholder 3"/>
          <p:cNvSpPr>
            <a:spLocks noGrp="1"/>
          </p:cNvSpPr>
          <p:nvPr>
            <p:ph type="body" sz="quarter" idx="35" hasCustomPrompt="1"/>
          </p:nvPr>
        </p:nvSpPr>
        <p:spPr>
          <a:xfrm>
            <a:off x="6336404" y="3028259"/>
            <a:ext cx="2370138" cy="701088"/>
          </a:xfrm>
        </p:spPr>
        <p:txBody>
          <a:bodyPr>
            <a:noAutofit/>
          </a:bodyPr>
          <a:lstStyle>
            <a:lvl1pPr marL="0" indent="0" algn="ctr">
              <a:buNone/>
              <a:defRPr sz="4800" b="1" i="0">
                <a:solidFill>
                  <a:schemeClr val="bg1"/>
                </a:solidFill>
                <a:latin typeface="Proxima Nova" charset="0"/>
                <a:ea typeface="Proxima Nova" charset="0"/>
                <a:cs typeface="Proxima Nova" charset="0"/>
              </a:defRPr>
            </a:lvl1pPr>
          </a:lstStyle>
          <a:p>
            <a:pPr lvl="0"/>
            <a:r>
              <a:rPr lang="en-US" dirty="0"/>
              <a:t>50%</a:t>
            </a:r>
          </a:p>
        </p:txBody>
      </p:sp>
      <p:sp>
        <p:nvSpPr>
          <p:cNvPr id="21" name="Text Placeholder 6"/>
          <p:cNvSpPr>
            <a:spLocks noGrp="1"/>
          </p:cNvSpPr>
          <p:nvPr>
            <p:ph type="body" sz="quarter" idx="36" hasCustomPrompt="1"/>
          </p:nvPr>
        </p:nvSpPr>
        <p:spPr>
          <a:xfrm>
            <a:off x="8780486" y="3921404"/>
            <a:ext cx="2370738" cy="1530895"/>
          </a:xfrm>
        </p:spPr>
        <p:txBody>
          <a:bodyPr>
            <a:normAutofit/>
          </a:bodyPr>
          <a:lstStyle>
            <a:lvl1pPr marL="0" indent="0" algn="ctr">
              <a:lnSpc>
                <a:spcPct val="100000"/>
              </a:lnSpc>
              <a:buNone/>
              <a:defRPr sz="1800">
                <a:solidFill>
                  <a:schemeClr val="bg1"/>
                </a:solidFill>
                <a:latin typeface="Proxima Nova" charset="0"/>
                <a:ea typeface="Proxima Nova" charset="0"/>
                <a:cs typeface="Proxima Nova" charset="0"/>
              </a:defRPr>
            </a:lvl1pPr>
            <a:lvl2pPr marL="457200" indent="0">
              <a:buNone/>
              <a:defRPr b="0"/>
            </a:lvl2pPr>
            <a:lvl3pPr marL="1371600" indent="-457200">
              <a:buFont typeface="Arial" charset="0"/>
              <a:buChar char="•"/>
              <a:defRPr/>
            </a:lvl3pPr>
            <a:lvl4pPr marL="1371600" indent="0">
              <a:buNone/>
              <a:defRPr/>
            </a:lvl4pPr>
            <a:lvl5pPr marL="1828800" indent="0">
              <a:buNone/>
              <a:defRPr/>
            </a:lvl5pPr>
          </a:lstStyle>
          <a:p>
            <a:pPr lvl="0"/>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a:t>
            </a:r>
          </a:p>
        </p:txBody>
      </p:sp>
      <p:sp>
        <p:nvSpPr>
          <p:cNvPr id="22" name="Text Placeholder 3"/>
          <p:cNvSpPr>
            <a:spLocks noGrp="1"/>
          </p:cNvSpPr>
          <p:nvPr>
            <p:ph type="body" sz="quarter" idx="37" hasCustomPrompt="1"/>
          </p:nvPr>
        </p:nvSpPr>
        <p:spPr>
          <a:xfrm>
            <a:off x="8781230" y="3220316"/>
            <a:ext cx="2370138" cy="701088"/>
          </a:xfrm>
        </p:spPr>
        <p:txBody>
          <a:bodyPr>
            <a:noAutofit/>
          </a:bodyPr>
          <a:lstStyle>
            <a:lvl1pPr marL="0" indent="0" algn="ctr">
              <a:buNone/>
              <a:defRPr sz="4800" b="1" i="0">
                <a:solidFill>
                  <a:schemeClr val="bg1"/>
                </a:solidFill>
                <a:latin typeface="Proxima Nova" charset="0"/>
                <a:ea typeface="Proxima Nova" charset="0"/>
                <a:cs typeface="Proxima Nova" charset="0"/>
              </a:defRPr>
            </a:lvl1pPr>
          </a:lstStyle>
          <a:p>
            <a:pPr lvl="0"/>
            <a:r>
              <a:rPr lang="en-US" dirty="0"/>
              <a:t>10%</a:t>
            </a:r>
          </a:p>
        </p:txBody>
      </p:sp>
      <p:sp>
        <p:nvSpPr>
          <p:cNvPr id="23" name="Title 1"/>
          <p:cNvSpPr>
            <a:spLocks noGrp="1"/>
          </p:cNvSpPr>
          <p:nvPr>
            <p:ph type="title" hasCustomPrompt="1"/>
          </p:nvPr>
        </p:nvSpPr>
        <p:spPr>
          <a:xfrm>
            <a:off x="517473" y="365126"/>
            <a:ext cx="11157002" cy="877886"/>
          </a:xfrm>
        </p:spPr>
        <p:txBody>
          <a:bodyPr anchor="b"/>
          <a:lstStyle>
            <a:lvl1pPr algn="ctr">
              <a:defRPr>
                <a:solidFill>
                  <a:schemeClr val="bg1"/>
                </a:solidFill>
              </a:defRPr>
            </a:lvl1pPr>
          </a:lstStyle>
          <a:p>
            <a:r>
              <a:rPr lang="en-US" dirty="0"/>
              <a:t>Timeline</a:t>
            </a:r>
          </a:p>
        </p:txBody>
      </p:sp>
      <p:sp>
        <p:nvSpPr>
          <p:cNvPr id="24" name="Text Placeholder 22"/>
          <p:cNvSpPr>
            <a:spLocks noGrp="1"/>
          </p:cNvSpPr>
          <p:nvPr>
            <p:ph type="body" sz="quarter" idx="30" hasCustomPrompt="1"/>
          </p:nvPr>
        </p:nvSpPr>
        <p:spPr>
          <a:xfrm>
            <a:off x="517525" y="1243013"/>
            <a:ext cx="11156950" cy="455612"/>
          </a:xfrm>
        </p:spPr>
        <p:txBody>
          <a:bodyPr>
            <a:normAutofit/>
          </a:bodyPr>
          <a:lstStyle>
            <a:lvl1pPr marL="0" indent="0" algn="ctr">
              <a:buNone/>
              <a:defRPr sz="2400">
                <a:solidFill>
                  <a:schemeClr val="bg1"/>
                </a:solidFill>
                <a:latin typeface="Proxima Nova" charset="0"/>
                <a:ea typeface="Proxima Nova" charset="0"/>
                <a:cs typeface="Proxima Nova"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Subtitle Here</a:t>
            </a:r>
          </a:p>
        </p:txBody>
      </p:sp>
      <p:grpSp>
        <p:nvGrpSpPr>
          <p:cNvPr id="27" name="Group 26"/>
          <p:cNvGrpSpPr/>
          <p:nvPr userDrawn="1"/>
        </p:nvGrpSpPr>
        <p:grpSpPr>
          <a:xfrm>
            <a:off x="930442" y="2192476"/>
            <a:ext cx="10407190" cy="4440805"/>
            <a:chOff x="930442" y="2192476"/>
            <a:chExt cx="10407190" cy="4440805"/>
          </a:xfrm>
        </p:grpSpPr>
        <p:sp>
          <p:nvSpPr>
            <p:cNvPr id="28" name="Oval 27"/>
            <p:cNvSpPr/>
            <p:nvPr userDrawn="1"/>
          </p:nvSpPr>
          <p:spPr>
            <a:xfrm>
              <a:off x="930442" y="2569192"/>
              <a:ext cx="2916000" cy="2916000"/>
            </a:xfrm>
            <a:prstGeom prst="ellipse">
              <a:avLst/>
            </a:prstGeom>
            <a:noFill/>
            <a:ln>
              <a:solidFill>
                <a:srgbClr val="32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userDrawn="1"/>
          </p:nvSpPr>
          <p:spPr>
            <a:xfrm>
              <a:off x="2518611" y="2192476"/>
              <a:ext cx="4440805" cy="4440805"/>
            </a:xfrm>
            <a:prstGeom prst="ellipse">
              <a:avLst/>
            </a:prstGeom>
            <a:noFill/>
            <a:ln>
              <a:solidFill>
                <a:srgbClr val="32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userDrawn="1"/>
          </p:nvSpPr>
          <p:spPr>
            <a:xfrm>
              <a:off x="5931060" y="2558903"/>
              <a:ext cx="3332133" cy="3332133"/>
            </a:xfrm>
            <a:prstGeom prst="ellipse">
              <a:avLst/>
            </a:prstGeom>
            <a:noFill/>
            <a:ln>
              <a:solidFill>
                <a:srgbClr val="32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userDrawn="1"/>
          </p:nvSpPr>
          <p:spPr>
            <a:xfrm>
              <a:off x="8547585" y="2750473"/>
              <a:ext cx="2790047" cy="2790045"/>
            </a:xfrm>
            <a:prstGeom prst="ellipse">
              <a:avLst/>
            </a:prstGeom>
            <a:noFill/>
            <a:ln>
              <a:solidFill>
                <a:srgbClr val="32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 name="Rectangle 31"/>
          <p:cNvSpPr/>
          <p:nvPr userDrawn="1"/>
        </p:nvSpPr>
        <p:spPr>
          <a:xfrm>
            <a:off x="0" y="0"/>
            <a:ext cx="12192000" cy="2039491"/>
          </a:xfrm>
          <a:prstGeom prst="rect">
            <a:avLst/>
          </a:prstGeom>
          <a:solidFill>
            <a:srgbClr val="3284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247591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estions - With Profile Photos">
    <p:spTree>
      <p:nvGrpSpPr>
        <p:cNvPr id="1" name=""/>
        <p:cNvGrpSpPr/>
        <p:nvPr/>
      </p:nvGrpSpPr>
      <p:grpSpPr>
        <a:xfrm>
          <a:off x="0" y="0"/>
          <a:ext cx="0" cy="0"/>
          <a:chOff x="0" y="0"/>
          <a:chExt cx="0" cy="0"/>
        </a:xfrm>
      </p:grpSpPr>
      <p:cxnSp>
        <p:nvCxnSpPr>
          <p:cNvPr id="28" name="Straight Connector 27"/>
          <p:cNvCxnSpPr/>
          <p:nvPr/>
        </p:nvCxnSpPr>
        <p:spPr>
          <a:xfrm flipH="1">
            <a:off x="517473" y="6185644"/>
            <a:ext cx="7081649" cy="0"/>
          </a:xfrm>
          <a:prstGeom prst="line">
            <a:avLst/>
          </a:prstGeom>
          <a:ln>
            <a:solidFill>
              <a:srgbClr val="363636"/>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513767" y="515257"/>
            <a:ext cx="1502570" cy="1502570"/>
          </a:xfrm>
          <a:prstGeom prst="ellipse">
            <a:avLst/>
          </a:prstGeom>
          <a:noFill/>
          <a:ln w="22225">
            <a:solidFill>
              <a:srgbClr val="32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Picture Placeholder 2"/>
          <p:cNvSpPr>
            <a:spLocks noGrp="1"/>
          </p:cNvSpPr>
          <p:nvPr>
            <p:ph type="pic" sz="quarter" idx="10"/>
          </p:nvPr>
        </p:nvSpPr>
        <p:spPr>
          <a:xfrm>
            <a:off x="8116888" y="0"/>
            <a:ext cx="4075112" cy="6185644"/>
          </a:xfrm>
        </p:spPr>
        <p:txBody>
          <a:bodyPr anchor="ctr"/>
          <a:lstStyle>
            <a:lvl1pPr marL="0" indent="0" algn="ctr">
              <a:buNone/>
              <a:defRPr/>
            </a:lvl1pPr>
          </a:lstStyle>
          <a:p>
            <a:r>
              <a:rPr lang="en-US" dirty="0"/>
              <a:t>Click icon to add picture</a:t>
            </a:r>
          </a:p>
        </p:txBody>
      </p:sp>
      <p:sp>
        <p:nvSpPr>
          <p:cNvPr id="31" name="Picture Placeholder 5"/>
          <p:cNvSpPr>
            <a:spLocks noGrp="1"/>
          </p:cNvSpPr>
          <p:nvPr>
            <p:ph type="pic" sz="quarter" idx="11" hasCustomPrompt="1"/>
          </p:nvPr>
        </p:nvSpPr>
        <p:spPr>
          <a:xfrm>
            <a:off x="605446" y="606936"/>
            <a:ext cx="1319212" cy="1319212"/>
          </a:xfrm>
          <a:prstGeom prst="ellipse">
            <a:avLst/>
          </a:prstGeom>
        </p:spPr>
        <p:txBody>
          <a:bodyPr anchor="ctr"/>
          <a:lstStyle>
            <a:lvl1pPr marL="0" indent="0" algn="ctr">
              <a:buNone/>
              <a:defRPr/>
            </a:lvl1pPr>
          </a:lstStyle>
          <a:p>
            <a:r>
              <a:rPr lang="en-US" dirty="0"/>
              <a:t>PIC</a:t>
            </a:r>
          </a:p>
        </p:txBody>
      </p:sp>
      <p:sp>
        <p:nvSpPr>
          <p:cNvPr id="32" name="Oval 31"/>
          <p:cNvSpPr/>
          <p:nvPr/>
        </p:nvSpPr>
        <p:spPr>
          <a:xfrm>
            <a:off x="513767" y="2465241"/>
            <a:ext cx="1502570" cy="1502570"/>
          </a:xfrm>
          <a:prstGeom prst="ellipse">
            <a:avLst/>
          </a:prstGeom>
          <a:noFill/>
          <a:ln w="22225">
            <a:solidFill>
              <a:srgbClr val="32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Picture Placeholder 5"/>
          <p:cNvSpPr>
            <a:spLocks noGrp="1"/>
          </p:cNvSpPr>
          <p:nvPr>
            <p:ph type="pic" sz="quarter" idx="12" hasCustomPrompt="1"/>
          </p:nvPr>
        </p:nvSpPr>
        <p:spPr>
          <a:xfrm>
            <a:off x="605446" y="2556920"/>
            <a:ext cx="1319212" cy="1319212"/>
          </a:xfrm>
          <a:prstGeom prst="ellipse">
            <a:avLst/>
          </a:prstGeom>
        </p:spPr>
        <p:txBody>
          <a:bodyPr anchor="ctr"/>
          <a:lstStyle>
            <a:lvl1pPr marL="0" indent="0" algn="ctr">
              <a:buNone/>
              <a:defRPr/>
            </a:lvl1pPr>
          </a:lstStyle>
          <a:p>
            <a:r>
              <a:rPr lang="en-US" dirty="0"/>
              <a:t>PIC</a:t>
            </a:r>
          </a:p>
        </p:txBody>
      </p:sp>
      <p:sp>
        <p:nvSpPr>
          <p:cNvPr id="34" name="Oval 33"/>
          <p:cNvSpPr/>
          <p:nvPr/>
        </p:nvSpPr>
        <p:spPr>
          <a:xfrm>
            <a:off x="513767" y="4390627"/>
            <a:ext cx="1502570" cy="1502570"/>
          </a:xfrm>
          <a:prstGeom prst="ellipse">
            <a:avLst/>
          </a:prstGeom>
          <a:noFill/>
          <a:ln w="22225">
            <a:solidFill>
              <a:srgbClr val="32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Picture Placeholder 5"/>
          <p:cNvSpPr>
            <a:spLocks noGrp="1"/>
          </p:cNvSpPr>
          <p:nvPr>
            <p:ph type="pic" sz="quarter" idx="13" hasCustomPrompt="1"/>
          </p:nvPr>
        </p:nvSpPr>
        <p:spPr>
          <a:xfrm>
            <a:off x="605446" y="4482306"/>
            <a:ext cx="1319212" cy="1319212"/>
          </a:xfrm>
          <a:prstGeom prst="ellipse">
            <a:avLst/>
          </a:prstGeom>
        </p:spPr>
        <p:txBody>
          <a:bodyPr anchor="ctr"/>
          <a:lstStyle>
            <a:lvl1pPr marL="0" indent="0" algn="ctr">
              <a:buNone/>
              <a:defRPr/>
            </a:lvl1pPr>
          </a:lstStyle>
          <a:p>
            <a:r>
              <a:rPr lang="en-US" dirty="0"/>
              <a:t>PIC</a:t>
            </a:r>
          </a:p>
        </p:txBody>
      </p:sp>
      <p:sp>
        <p:nvSpPr>
          <p:cNvPr id="36" name="Text Placeholder 3"/>
          <p:cNvSpPr>
            <a:spLocks noGrp="1"/>
          </p:cNvSpPr>
          <p:nvPr>
            <p:ph type="body" sz="quarter" idx="21" hasCustomPrompt="1"/>
          </p:nvPr>
        </p:nvSpPr>
        <p:spPr>
          <a:xfrm>
            <a:off x="2297113" y="616022"/>
            <a:ext cx="5449887" cy="393700"/>
          </a:xfrm>
        </p:spPr>
        <p:txBody>
          <a:bodyPr>
            <a:normAutofit/>
          </a:bodyPr>
          <a:lstStyle>
            <a:lvl1pPr>
              <a:defRPr sz="2000" b="1"/>
            </a:lvl1pPr>
          </a:lstStyle>
          <a:p>
            <a:pPr lvl="0"/>
            <a:r>
              <a:rPr lang="en-US" dirty="0"/>
              <a:t>First Name Last Name</a:t>
            </a:r>
          </a:p>
        </p:txBody>
      </p:sp>
      <p:sp>
        <p:nvSpPr>
          <p:cNvPr id="37" name="Text Placeholder 3"/>
          <p:cNvSpPr>
            <a:spLocks noGrp="1"/>
          </p:cNvSpPr>
          <p:nvPr>
            <p:ph type="body" sz="quarter" idx="22" hasCustomPrompt="1"/>
          </p:nvPr>
        </p:nvSpPr>
        <p:spPr>
          <a:xfrm>
            <a:off x="2297113" y="1009722"/>
            <a:ext cx="5449887" cy="292447"/>
          </a:xfrm>
        </p:spPr>
        <p:txBody>
          <a:bodyPr>
            <a:noAutofit/>
          </a:bodyPr>
          <a:lstStyle>
            <a:lvl1pPr>
              <a:defRPr sz="1600" b="0"/>
            </a:lvl1pPr>
          </a:lstStyle>
          <a:p>
            <a:pPr lvl="0"/>
            <a:r>
              <a:rPr lang="en-US" dirty="0"/>
              <a:t>Title</a:t>
            </a:r>
          </a:p>
        </p:txBody>
      </p:sp>
      <p:sp>
        <p:nvSpPr>
          <p:cNvPr id="38" name="Text Placeholder 3"/>
          <p:cNvSpPr>
            <a:spLocks noGrp="1"/>
          </p:cNvSpPr>
          <p:nvPr>
            <p:ph type="body" sz="quarter" idx="23" hasCustomPrompt="1"/>
          </p:nvPr>
        </p:nvSpPr>
        <p:spPr>
          <a:xfrm>
            <a:off x="2297113" y="1603706"/>
            <a:ext cx="5449887" cy="292447"/>
          </a:xfrm>
        </p:spPr>
        <p:txBody>
          <a:bodyPr>
            <a:noAutofit/>
          </a:bodyPr>
          <a:lstStyle>
            <a:lvl1pPr>
              <a:defRPr sz="1600" b="1" u="sng">
                <a:solidFill>
                  <a:srgbClr val="3284BF"/>
                </a:solidFill>
              </a:defRPr>
            </a:lvl1pPr>
          </a:lstStyle>
          <a:p>
            <a:pPr lvl="0"/>
            <a:r>
              <a:rPr lang="en-US" dirty="0"/>
              <a:t>name@mednet.ucla.edu</a:t>
            </a:r>
          </a:p>
        </p:txBody>
      </p:sp>
      <p:sp>
        <p:nvSpPr>
          <p:cNvPr id="40" name="Text Placeholder 3"/>
          <p:cNvSpPr>
            <a:spLocks noGrp="1"/>
          </p:cNvSpPr>
          <p:nvPr>
            <p:ph type="body" sz="quarter" idx="24" hasCustomPrompt="1"/>
          </p:nvPr>
        </p:nvSpPr>
        <p:spPr>
          <a:xfrm>
            <a:off x="2297113" y="2554256"/>
            <a:ext cx="5449887" cy="393700"/>
          </a:xfrm>
        </p:spPr>
        <p:txBody>
          <a:bodyPr>
            <a:normAutofit/>
          </a:bodyPr>
          <a:lstStyle>
            <a:lvl1pPr>
              <a:defRPr sz="2000" b="1"/>
            </a:lvl1pPr>
          </a:lstStyle>
          <a:p>
            <a:pPr lvl="0"/>
            <a:r>
              <a:rPr lang="en-US" dirty="0"/>
              <a:t>First Name Last Name</a:t>
            </a:r>
          </a:p>
        </p:txBody>
      </p:sp>
      <p:sp>
        <p:nvSpPr>
          <p:cNvPr id="41" name="Text Placeholder 3"/>
          <p:cNvSpPr>
            <a:spLocks noGrp="1"/>
          </p:cNvSpPr>
          <p:nvPr>
            <p:ph type="body" sz="quarter" idx="25" hasCustomPrompt="1"/>
          </p:nvPr>
        </p:nvSpPr>
        <p:spPr>
          <a:xfrm>
            <a:off x="2297113" y="2947956"/>
            <a:ext cx="5449887" cy="292447"/>
          </a:xfrm>
        </p:spPr>
        <p:txBody>
          <a:bodyPr>
            <a:noAutofit/>
          </a:bodyPr>
          <a:lstStyle>
            <a:lvl1pPr>
              <a:defRPr sz="1600" b="0"/>
            </a:lvl1pPr>
          </a:lstStyle>
          <a:p>
            <a:pPr lvl="0"/>
            <a:r>
              <a:rPr lang="en-US" dirty="0"/>
              <a:t>Title</a:t>
            </a:r>
          </a:p>
        </p:txBody>
      </p:sp>
      <p:sp>
        <p:nvSpPr>
          <p:cNvPr id="42" name="Text Placeholder 3"/>
          <p:cNvSpPr>
            <a:spLocks noGrp="1"/>
          </p:cNvSpPr>
          <p:nvPr>
            <p:ph type="body" sz="quarter" idx="26" hasCustomPrompt="1"/>
          </p:nvPr>
        </p:nvSpPr>
        <p:spPr>
          <a:xfrm>
            <a:off x="2297113" y="3541940"/>
            <a:ext cx="5449887" cy="292447"/>
          </a:xfrm>
        </p:spPr>
        <p:txBody>
          <a:bodyPr>
            <a:noAutofit/>
          </a:bodyPr>
          <a:lstStyle>
            <a:lvl1pPr>
              <a:defRPr sz="1600" b="1" u="sng">
                <a:solidFill>
                  <a:srgbClr val="3284BF"/>
                </a:solidFill>
              </a:defRPr>
            </a:lvl1pPr>
          </a:lstStyle>
          <a:p>
            <a:pPr lvl="0"/>
            <a:r>
              <a:rPr lang="en-US"/>
              <a:t>name@mednet.ucla.edu</a:t>
            </a:r>
            <a:endParaRPr lang="en-US" dirty="0"/>
          </a:p>
        </p:txBody>
      </p:sp>
      <p:sp>
        <p:nvSpPr>
          <p:cNvPr id="43" name="Text Placeholder 3"/>
          <p:cNvSpPr>
            <a:spLocks noGrp="1"/>
          </p:cNvSpPr>
          <p:nvPr>
            <p:ph type="body" sz="quarter" idx="27" hasCustomPrompt="1"/>
          </p:nvPr>
        </p:nvSpPr>
        <p:spPr>
          <a:xfrm>
            <a:off x="2297113" y="4482306"/>
            <a:ext cx="5449887" cy="393700"/>
          </a:xfrm>
        </p:spPr>
        <p:txBody>
          <a:bodyPr>
            <a:normAutofit/>
          </a:bodyPr>
          <a:lstStyle>
            <a:lvl1pPr>
              <a:defRPr sz="2000" b="1"/>
            </a:lvl1pPr>
          </a:lstStyle>
          <a:p>
            <a:pPr lvl="0"/>
            <a:r>
              <a:rPr lang="en-US" dirty="0"/>
              <a:t>First Name Last Name</a:t>
            </a:r>
          </a:p>
        </p:txBody>
      </p:sp>
      <p:sp>
        <p:nvSpPr>
          <p:cNvPr id="44" name="Text Placeholder 3"/>
          <p:cNvSpPr>
            <a:spLocks noGrp="1"/>
          </p:cNvSpPr>
          <p:nvPr>
            <p:ph type="body" sz="quarter" idx="28" hasCustomPrompt="1"/>
          </p:nvPr>
        </p:nvSpPr>
        <p:spPr>
          <a:xfrm>
            <a:off x="2297113" y="4876006"/>
            <a:ext cx="5449887" cy="292447"/>
          </a:xfrm>
        </p:spPr>
        <p:txBody>
          <a:bodyPr>
            <a:noAutofit/>
          </a:bodyPr>
          <a:lstStyle>
            <a:lvl1pPr>
              <a:defRPr sz="1600" b="0"/>
            </a:lvl1pPr>
          </a:lstStyle>
          <a:p>
            <a:pPr lvl="0"/>
            <a:r>
              <a:rPr lang="en-US" dirty="0"/>
              <a:t>Title</a:t>
            </a:r>
          </a:p>
        </p:txBody>
      </p:sp>
      <p:sp>
        <p:nvSpPr>
          <p:cNvPr id="45" name="Text Placeholder 3"/>
          <p:cNvSpPr>
            <a:spLocks noGrp="1"/>
          </p:cNvSpPr>
          <p:nvPr>
            <p:ph type="body" sz="quarter" idx="29" hasCustomPrompt="1"/>
          </p:nvPr>
        </p:nvSpPr>
        <p:spPr>
          <a:xfrm>
            <a:off x="2297113" y="5469990"/>
            <a:ext cx="5449887" cy="292447"/>
          </a:xfrm>
        </p:spPr>
        <p:txBody>
          <a:bodyPr>
            <a:noAutofit/>
          </a:bodyPr>
          <a:lstStyle>
            <a:lvl1pPr>
              <a:defRPr sz="1600" b="1" u="sng">
                <a:solidFill>
                  <a:srgbClr val="3284BF"/>
                </a:solidFill>
              </a:defRPr>
            </a:lvl1pPr>
          </a:lstStyle>
          <a:p>
            <a:pPr lvl="0"/>
            <a:r>
              <a:rPr lang="en-US"/>
              <a:t>name@mednet.ucla.edu</a:t>
            </a:r>
            <a:endParaRPr lang="en-US" dirty="0"/>
          </a:p>
        </p:txBody>
      </p:sp>
      <p:cxnSp>
        <p:nvCxnSpPr>
          <p:cNvPr id="22" name="Straight Connector 21"/>
          <p:cNvCxnSpPr/>
          <p:nvPr userDrawn="1"/>
        </p:nvCxnSpPr>
        <p:spPr>
          <a:xfrm flipH="1">
            <a:off x="517473" y="6185644"/>
            <a:ext cx="7081649" cy="0"/>
          </a:xfrm>
          <a:prstGeom prst="line">
            <a:avLst/>
          </a:prstGeom>
          <a:ln>
            <a:solidFill>
              <a:srgbClr val="363636"/>
            </a:solidFill>
          </a:ln>
        </p:spPr>
        <p:style>
          <a:lnRef idx="1">
            <a:schemeClr val="accent1"/>
          </a:lnRef>
          <a:fillRef idx="0">
            <a:schemeClr val="accent1"/>
          </a:fillRef>
          <a:effectRef idx="0">
            <a:schemeClr val="accent1"/>
          </a:effectRef>
          <a:fontRef idx="minor">
            <a:schemeClr val="tx1"/>
          </a:fontRef>
        </p:style>
      </p:cxnSp>
      <p:sp>
        <p:nvSpPr>
          <p:cNvPr id="23" name="Oval 22"/>
          <p:cNvSpPr/>
          <p:nvPr userDrawn="1"/>
        </p:nvSpPr>
        <p:spPr>
          <a:xfrm>
            <a:off x="513767" y="515257"/>
            <a:ext cx="1502570" cy="1502570"/>
          </a:xfrm>
          <a:prstGeom prst="ellipse">
            <a:avLst/>
          </a:prstGeom>
          <a:noFill/>
          <a:ln w="22225">
            <a:solidFill>
              <a:srgbClr val="32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userDrawn="1"/>
        </p:nvSpPr>
        <p:spPr>
          <a:xfrm>
            <a:off x="513767" y="2465241"/>
            <a:ext cx="1502570" cy="1502570"/>
          </a:xfrm>
          <a:prstGeom prst="ellipse">
            <a:avLst/>
          </a:prstGeom>
          <a:noFill/>
          <a:ln w="22225">
            <a:solidFill>
              <a:srgbClr val="32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userDrawn="1"/>
        </p:nvSpPr>
        <p:spPr>
          <a:xfrm>
            <a:off x="513767" y="4390627"/>
            <a:ext cx="1502570" cy="1502570"/>
          </a:xfrm>
          <a:prstGeom prst="ellipse">
            <a:avLst/>
          </a:prstGeom>
          <a:noFill/>
          <a:ln w="22225">
            <a:solidFill>
              <a:srgbClr val="3284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458075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estions - No Profile Photos">
    <p:spTree>
      <p:nvGrpSpPr>
        <p:cNvPr id="1" name=""/>
        <p:cNvGrpSpPr/>
        <p:nvPr/>
      </p:nvGrpSpPr>
      <p:grpSpPr>
        <a:xfrm>
          <a:off x="0" y="0"/>
          <a:ext cx="0" cy="0"/>
          <a:chOff x="0" y="0"/>
          <a:chExt cx="0" cy="0"/>
        </a:xfrm>
      </p:grpSpPr>
      <p:cxnSp>
        <p:nvCxnSpPr>
          <p:cNvPr id="28" name="Straight Connector 27"/>
          <p:cNvCxnSpPr/>
          <p:nvPr/>
        </p:nvCxnSpPr>
        <p:spPr>
          <a:xfrm flipH="1">
            <a:off x="517473" y="6185644"/>
            <a:ext cx="7081649" cy="0"/>
          </a:xfrm>
          <a:prstGeom prst="line">
            <a:avLst/>
          </a:prstGeom>
          <a:ln>
            <a:solidFill>
              <a:srgbClr val="363636"/>
            </a:solidFill>
          </a:ln>
        </p:spPr>
        <p:style>
          <a:lnRef idx="1">
            <a:schemeClr val="accent1"/>
          </a:lnRef>
          <a:fillRef idx="0">
            <a:schemeClr val="accent1"/>
          </a:fillRef>
          <a:effectRef idx="0">
            <a:schemeClr val="accent1"/>
          </a:effectRef>
          <a:fontRef idx="minor">
            <a:schemeClr val="tx1"/>
          </a:fontRef>
        </p:style>
      </p:cxnSp>
      <p:sp>
        <p:nvSpPr>
          <p:cNvPr id="30" name="Picture Placeholder 2"/>
          <p:cNvSpPr>
            <a:spLocks noGrp="1"/>
          </p:cNvSpPr>
          <p:nvPr>
            <p:ph type="pic" sz="quarter" idx="10"/>
          </p:nvPr>
        </p:nvSpPr>
        <p:spPr>
          <a:xfrm>
            <a:off x="8116888" y="0"/>
            <a:ext cx="4075112" cy="6185644"/>
          </a:xfrm>
        </p:spPr>
        <p:txBody>
          <a:bodyPr anchor="ctr"/>
          <a:lstStyle>
            <a:lvl1pPr marL="0" indent="0" algn="ctr">
              <a:buNone/>
              <a:defRPr/>
            </a:lvl1pPr>
          </a:lstStyle>
          <a:p>
            <a:r>
              <a:rPr lang="en-US" dirty="0"/>
              <a:t>Click icon to add picture</a:t>
            </a:r>
          </a:p>
        </p:txBody>
      </p:sp>
      <p:sp>
        <p:nvSpPr>
          <p:cNvPr id="36" name="Text Placeholder 3"/>
          <p:cNvSpPr>
            <a:spLocks noGrp="1"/>
          </p:cNvSpPr>
          <p:nvPr>
            <p:ph type="body" sz="quarter" idx="21" hasCustomPrompt="1"/>
          </p:nvPr>
        </p:nvSpPr>
        <p:spPr>
          <a:xfrm>
            <a:off x="436777" y="616022"/>
            <a:ext cx="5449887" cy="393700"/>
          </a:xfrm>
        </p:spPr>
        <p:txBody>
          <a:bodyPr>
            <a:normAutofit/>
          </a:bodyPr>
          <a:lstStyle>
            <a:lvl1pPr>
              <a:defRPr sz="2000" b="1"/>
            </a:lvl1pPr>
          </a:lstStyle>
          <a:p>
            <a:pPr lvl="0"/>
            <a:r>
              <a:rPr lang="en-US" dirty="0"/>
              <a:t>First Name Last Name</a:t>
            </a:r>
          </a:p>
        </p:txBody>
      </p:sp>
      <p:sp>
        <p:nvSpPr>
          <p:cNvPr id="37" name="Text Placeholder 3"/>
          <p:cNvSpPr>
            <a:spLocks noGrp="1"/>
          </p:cNvSpPr>
          <p:nvPr>
            <p:ph type="body" sz="quarter" idx="22" hasCustomPrompt="1"/>
          </p:nvPr>
        </p:nvSpPr>
        <p:spPr>
          <a:xfrm>
            <a:off x="436777" y="1009722"/>
            <a:ext cx="5449887" cy="292447"/>
          </a:xfrm>
        </p:spPr>
        <p:txBody>
          <a:bodyPr>
            <a:noAutofit/>
          </a:bodyPr>
          <a:lstStyle>
            <a:lvl1pPr>
              <a:defRPr sz="1600" b="0"/>
            </a:lvl1pPr>
          </a:lstStyle>
          <a:p>
            <a:pPr lvl="0"/>
            <a:r>
              <a:rPr lang="en-US" dirty="0"/>
              <a:t>Title</a:t>
            </a:r>
          </a:p>
        </p:txBody>
      </p:sp>
      <p:sp>
        <p:nvSpPr>
          <p:cNvPr id="38" name="Text Placeholder 3"/>
          <p:cNvSpPr>
            <a:spLocks noGrp="1"/>
          </p:cNvSpPr>
          <p:nvPr>
            <p:ph type="body" sz="quarter" idx="23" hasCustomPrompt="1"/>
          </p:nvPr>
        </p:nvSpPr>
        <p:spPr>
          <a:xfrm>
            <a:off x="436777" y="1603706"/>
            <a:ext cx="5449887" cy="292447"/>
          </a:xfrm>
        </p:spPr>
        <p:txBody>
          <a:bodyPr>
            <a:noAutofit/>
          </a:bodyPr>
          <a:lstStyle>
            <a:lvl1pPr>
              <a:defRPr sz="1600" b="1" u="sng">
                <a:solidFill>
                  <a:srgbClr val="3284BF"/>
                </a:solidFill>
              </a:defRPr>
            </a:lvl1pPr>
          </a:lstStyle>
          <a:p>
            <a:pPr lvl="0"/>
            <a:r>
              <a:rPr lang="en-US" dirty="0"/>
              <a:t>name@mednet.ucla.edu</a:t>
            </a:r>
          </a:p>
        </p:txBody>
      </p:sp>
      <p:sp>
        <p:nvSpPr>
          <p:cNvPr id="40" name="Text Placeholder 3"/>
          <p:cNvSpPr>
            <a:spLocks noGrp="1"/>
          </p:cNvSpPr>
          <p:nvPr>
            <p:ph type="body" sz="quarter" idx="24" hasCustomPrompt="1"/>
          </p:nvPr>
        </p:nvSpPr>
        <p:spPr>
          <a:xfrm>
            <a:off x="436777" y="2554256"/>
            <a:ext cx="5449887" cy="393700"/>
          </a:xfrm>
        </p:spPr>
        <p:txBody>
          <a:bodyPr>
            <a:normAutofit/>
          </a:bodyPr>
          <a:lstStyle>
            <a:lvl1pPr>
              <a:defRPr sz="2000" b="1"/>
            </a:lvl1pPr>
          </a:lstStyle>
          <a:p>
            <a:pPr lvl="0"/>
            <a:r>
              <a:rPr lang="en-US" dirty="0"/>
              <a:t>First Name Last Name</a:t>
            </a:r>
          </a:p>
        </p:txBody>
      </p:sp>
      <p:sp>
        <p:nvSpPr>
          <p:cNvPr id="41" name="Text Placeholder 3"/>
          <p:cNvSpPr>
            <a:spLocks noGrp="1"/>
          </p:cNvSpPr>
          <p:nvPr>
            <p:ph type="body" sz="quarter" idx="25" hasCustomPrompt="1"/>
          </p:nvPr>
        </p:nvSpPr>
        <p:spPr>
          <a:xfrm>
            <a:off x="436777" y="2947956"/>
            <a:ext cx="5449887" cy="292447"/>
          </a:xfrm>
        </p:spPr>
        <p:txBody>
          <a:bodyPr>
            <a:noAutofit/>
          </a:bodyPr>
          <a:lstStyle>
            <a:lvl1pPr>
              <a:defRPr sz="1600" b="0"/>
            </a:lvl1pPr>
          </a:lstStyle>
          <a:p>
            <a:pPr lvl="0"/>
            <a:r>
              <a:rPr lang="en-US" dirty="0"/>
              <a:t>Title</a:t>
            </a:r>
          </a:p>
        </p:txBody>
      </p:sp>
      <p:sp>
        <p:nvSpPr>
          <p:cNvPr id="42" name="Text Placeholder 3"/>
          <p:cNvSpPr>
            <a:spLocks noGrp="1"/>
          </p:cNvSpPr>
          <p:nvPr>
            <p:ph type="body" sz="quarter" idx="26" hasCustomPrompt="1"/>
          </p:nvPr>
        </p:nvSpPr>
        <p:spPr>
          <a:xfrm>
            <a:off x="436777" y="3541940"/>
            <a:ext cx="5449887" cy="292447"/>
          </a:xfrm>
        </p:spPr>
        <p:txBody>
          <a:bodyPr>
            <a:noAutofit/>
          </a:bodyPr>
          <a:lstStyle>
            <a:lvl1pPr>
              <a:defRPr sz="1600" b="1" u="sng">
                <a:solidFill>
                  <a:srgbClr val="3284BF"/>
                </a:solidFill>
              </a:defRPr>
            </a:lvl1pPr>
          </a:lstStyle>
          <a:p>
            <a:pPr lvl="0"/>
            <a:r>
              <a:rPr lang="en-US"/>
              <a:t>name@mednet.ucla.edu</a:t>
            </a:r>
            <a:endParaRPr lang="en-US" dirty="0"/>
          </a:p>
        </p:txBody>
      </p:sp>
      <p:sp>
        <p:nvSpPr>
          <p:cNvPr id="43" name="Text Placeholder 3"/>
          <p:cNvSpPr>
            <a:spLocks noGrp="1"/>
          </p:cNvSpPr>
          <p:nvPr>
            <p:ph type="body" sz="quarter" idx="27" hasCustomPrompt="1"/>
          </p:nvPr>
        </p:nvSpPr>
        <p:spPr>
          <a:xfrm>
            <a:off x="436777" y="4482306"/>
            <a:ext cx="5449887" cy="393700"/>
          </a:xfrm>
        </p:spPr>
        <p:txBody>
          <a:bodyPr>
            <a:normAutofit/>
          </a:bodyPr>
          <a:lstStyle>
            <a:lvl1pPr>
              <a:defRPr sz="2000" b="1"/>
            </a:lvl1pPr>
          </a:lstStyle>
          <a:p>
            <a:pPr lvl="0"/>
            <a:r>
              <a:rPr lang="en-US" dirty="0"/>
              <a:t>First Name Last Name</a:t>
            </a:r>
          </a:p>
        </p:txBody>
      </p:sp>
      <p:sp>
        <p:nvSpPr>
          <p:cNvPr id="44" name="Text Placeholder 3"/>
          <p:cNvSpPr>
            <a:spLocks noGrp="1"/>
          </p:cNvSpPr>
          <p:nvPr>
            <p:ph type="body" sz="quarter" idx="28" hasCustomPrompt="1"/>
          </p:nvPr>
        </p:nvSpPr>
        <p:spPr>
          <a:xfrm>
            <a:off x="436777" y="4876006"/>
            <a:ext cx="5449887" cy="292447"/>
          </a:xfrm>
        </p:spPr>
        <p:txBody>
          <a:bodyPr>
            <a:noAutofit/>
          </a:bodyPr>
          <a:lstStyle>
            <a:lvl1pPr>
              <a:defRPr sz="1600" b="0"/>
            </a:lvl1pPr>
          </a:lstStyle>
          <a:p>
            <a:pPr lvl="0"/>
            <a:r>
              <a:rPr lang="en-US" dirty="0"/>
              <a:t>Title</a:t>
            </a:r>
          </a:p>
        </p:txBody>
      </p:sp>
      <p:sp>
        <p:nvSpPr>
          <p:cNvPr id="45" name="Text Placeholder 3"/>
          <p:cNvSpPr>
            <a:spLocks noGrp="1"/>
          </p:cNvSpPr>
          <p:nvPr>
            <p:ph type="body" sz="quarter" idx="29" hasCustomPrompt="1"/>
          </p:nvPr>
        </p:nvSpPr>
        <p:spPr>
          <a:xfrm>
            <a:off x="436777" y="5469990"/>
            <a:ext cx="5449887" cy="292447"/>
          </a:xfrm>
        </p:spPr>
        <p:txBody>
          <a:bodyPr>
            <a:noAutofit/>
          </a:bodyPr>
          <a:lstStyle>
            <a:lvl1pPr>
              <a:defRPr sz="1600" b="1" u="sng">
                <a:solidFill>
                  <a:srgbClr val="3284BF"/>
                </a:solidFill>
              </a:defRPr>
            </a:lvl1pPr>
          </a:lstStyle>
          <a:p>
            <a:pPr lvl="0"/>
            <a:r>
              <a:rPr lang="en-US"/>
              <a:t>name@mednet.ucla.edu</a:t>
            </a:r>
            <a:endParaRPr lang="en-US" dirty="0"/>
          </a:p>
        </p:txBody>
      </p:sp>
      <p:cxnSp>
        <p:nvCxnSpPr>
          <p:cNvPr id="22" name="Straight Connector 21"/>
          <p:cNvCxnSpPr/>
          <p:nvPr userDrawn="1"/>
        </p:nvCxnSpPr>
        <p:spPr>
          <a:xfrm flipH="1">
            <a:off x="517473" y="6185644"/>
            <a:ext cx="7081649" cy="0"/>
          </a:xfrm>
          <a:prstGeom prst="line">
            <a:avLst/>
          </a:prstGeom>
          <a:ln>
            <a:solidFill>
              <a:srgbClr val="3636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5908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 Op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p:cNvCxnSpPr/>
          <p:nvPr/>
        </p:nvCxnSpPr>
        <p:spPr>
          <a:xfrm>
            <a:off x="517473" y="6193457"/>
            <a:ext cx="11122888" cy="0"/>
          </a:xfrm>
          <a:prstGeom prst="line">
            <a:avLst/>
          </a:prstGeom>
          <a:ln>
            <a:solidFill>
              <a:srgbClr val="363636"/>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517473" y="6193457"/>
            <a:ext cx="11122888" cy="0"/>
          </a:xfrm>
          <a:prstGeom prst="line">
            <a:avLst/>
          </a:prstGeom>
          <a:ln>
            <a:solidFill>
              <a:srgbClr val="3636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37058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2" name="Straight Connector 1"/>
          <p:cNvCxnSpPr/>
          <p:nvPr userDrawn="1"/>
        </p:nvCxnSpPr>
        <p:spPr>
          <a:xfrm>
            <a:off x="517473" y="6193457"/>
            <a:ext cx="11122888" cy="0"/>
          </a:xfrm>
          <a:prstGeom prst="line">
            <a:avLst/>
          </a:prstGeom>
          <a:ln>
            <a:solidFill>
              <a:srgbClr val="3636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6877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Opt 2">
    <p:spTree>
      <p:nvGrpSpPr>
        <p:cNvPr id="1" name=""/>
        <p:cNvGrpSpPr/>
        <p:nvPr/>
      </p:nvGrpSpPr>
      <p:grpSpPr>
        <a:xfrm>
          <a:off x="0" y="0"/>
          <a:ext cx="0" cy="0"/>
          <a:chOff x="0" y="0"/>
          <a:chExt cx="0" cy="0"/>
        </a:xfrm>
      </p:grpSpPr>
      <p:sp>
        <p:nvSpPr>
          <p:cNvPr id="4" name="Rectangle 3"/>
          <p:cNvSpPr/>
          <p:nvPr/>
        </p:nvSpPr>
        <p:spPr>
          <a:xfrm>
            <a:off x="0" y="0"/>
            <a:ext cx="4074695" cy="6878750"/>
          </a:xfrm>
          <a:prstGeom prst="rect">
            <a:avLst/>
          </a:prstGeom>
          <a:solidFill>
            <a:srgbClr val="3284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6"/>
          <p:cNvSpPr>
            <a:spLocks noGrp="1"/>
          </p:cNvSpPr>
          <p:nvPr>
            <p:ph type="body" sz="quarter" idx="14" hasCustomPrompt="1"/>
          </p:nvPr>
        </p:nvSpPr>
        <p:spPr>
          <a:xfrm>
            <a:off x="4622292" y="1792450"/>
            <a:ext cx="6985266" cy="350437"/>
          </a:xfrm>
        </p:spPr>
        <p:txBody>
          <a:bodyPr>
            <a:normAutofit/>
          </a:bodyPr>
          <a:lstStyle>
            <a:lvl1pPr marL="0" indent="0">
              <a:buNone/>
              <a:defRPr sz="1800" b="1">
                <a:latin typeface="Arial" charset="0"/>
                <a:ea typeface="Arial" charset="0"/>
                <a:cs typeface="Arial" charset="0"/>
              </a:defRPr>
            </a:lvl1pPr>
            <a:lvl2pPr marL="457200" indent="0">
              <a:buNone/>
              <a:defRPr b="0"/>
            </a:lvl2pPr>
            <a:lvl3pPr marL="914400" indent="0">
              <a:buFont typeface="+mj-lt"/>
              <a:buNone/>
              <a:defRPr/>
            </a:lvl3pPr>
            <a:lvl4pPr marL="1371600" indent="0">
              <a:buNone/>
              <a:defRPr/>
            </a:lvl4pPr>
            <a:lvl5pPr marL="1828800" indent="0">
              <a:buNone/>
              <a:defRPr/>
            </a:lvl5pPr>
          </a:lstStyle>
          <a:p>
            <a:pPr lvl="0"/>
            <a:r>
              <a:rPr lang="en-US" dirty="0"/>
              <a:t>Lorem Ipsum</a:t>
            </a:r>
          </a:p>
        </p:txBody>
      </p:sp>
      <p:sp>
        <p:nvSpPr>
          <p:cNvPr id="8" name="Text Placeholder 6"/>
          <p:cNvSpPr>
            <a:spLocks noGrp="1"/>
          </p:cNvSpPr>
          <p:nvPr>
            <p:ph type="body" sz="quarter" idx="15" hasCustomPrompt="1"/>
          </p:nvPr>
        </p:nvSpPr>
        <p:spPr>
          <a:xfrm>
            <a:off x="419895" y="3075160"/>
            <a:ext cx="3269789" cy="973843"/>
          </a:xfrm>
        </p:spPr>
        <p:txBody>
          <a:bodyPr>
            <a:normAutofit/>
          </a:bodyPr>
          <a:lstStyle>
            <a:lvl1pPr marL="0" indent="0">
              <a:lnSpc>
                <a:spcPct val="100000"/>
              </a:lnSpc>
              <a:spcBef>
                <a:spcPts val="0"/>
              </a:spcBef>
              <a:buNone/>
              <a:defRPr sz="1600" b="0">
                <a:solidFill>
                  <a:schemeClr val="bg1"/>
                </a:solidFill>
                <a:latin typeface="Arial" charset="0"/>
                <a:ea typeface="Arial" charset="0"/>
                <a:cs typeface="Arial" charset="0"/>
              </a:defRPr>
            </a:lvl1pPr>
            <a:lvl2pPr marL="457200" indent="0">
              <a:buNone/>
              <a:defRPr b="0"/>
            </a:lvl2pPr>
            <a:lvl3pPr marL="1371600" indent="-457200">
              <a:buFont typeface="Arial" charset="0"/>
              <a:buChar char="•"/>
              <a:defRPr/>
            </a:lvl3pPr>
            <a:lvl4pPr marL="1371600" indent="0">
              <a:buNone/>
              <a:defRPr/>
            </a:lvl4pPr>
            <a:lvl5pPr marL="1828800" indent="0">
              <a:buNone/>
              <a:defRPr/>
            </a:lvl5pPr>
          </a:lstStyle>
          <a:p>
            <a:pPr lvl="0"/>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a:t>
            </a:r>
          </a:p>
        </p:txBody>
      </p:sp>
      <p:sp>
        <p:nvSpPr>
          <p:cNvPr id="9" name="Text Placeholder 6"/>
          <p:cNvSpPr>
            <a:spLocks noGrp="1"/>
          </p:cNvSpPr>
          <p:nvPr>
            <p:ph type="body" sz="quarter" idx="16" hasCustomPrompt="1"/>
          </p:nvPr>
        </p:nvSpPr>
        <p:spPr>
          <a:xfrm>
            <a:off x="419895" y="4046378"/>
            <a:ext cx="3269789" cy="1909509"/>
          </a:xfrm>
        </p:spPr>
        <p:txBody>
          <a:bodyPr>
            <a:normAutofit/>
          </a:bodyPr>
          <a:lstStyle>
            <a:lvl1pPr marL="285750" indent="-285750">
              <a:lnSpc>
                <a:spcPct val="100000"/>
              </a:lnSpc>
              <a:spcBef>
                <a:spcPts val="0"/>
              </a:spcBef>
              <a:buFont typeface="Arial" charset="0"/>
              <a:buChar char="•"/>
              <a:defRPr sz="1600" b="0">
                <a:solidFill>
                  <a:schemeClr val="bg1"/>
                </a:solidFill>
                <a:latin typeface="Arial" charset="0"/>
                <a:ea typeface="Arial" charset="0"/>
                <a:cs typeface="Arial" charset="0"/>
              </a:defRPr>
            </a:lvl1pPr>
            <a:lvl2pPr marL="457200" indent="0">
              <a:buNone/>
              <a:defRPr b="0"/>
            </a:lvl2pPr>
            <a:lvl3pPr marL="1371600" indent="-457200">
              <a:buFont typeface="Arial" charset="0"/>
              <a:buChar char="•"/>
              <a:defRPr/>
            </a:lvl3pPr>
            <a:lvl4pPr marL="1371600" indent="0">
              <a:buNone/>
              <a:defRPr/>
            </a:lvl4pPr>
            <a:lvl5pPr marL="1828800" indent="0">
              <a:buNone/>
              <a:defRPr/>
            </a:lvl5pPr>
          </a:lstStyle>
          <a:p>
            <a:pPr lvl="0"/>
            <a:r>
              <a:rPr lang="en-US" dirty="0" err="1"/>
              <a:t>Ut</a:t>
            </a:r>
            <a:r>
              <a:rPr lang="en-US" dirty="0"/>
              <a:t> </a:t>
            </a:r>
            <a:r>
              <a:rPr lang="en-US" dirty="0" err="1"/>
              <a:t>enim</a:t>
            </a:r>
            <a:r>
              <a:rPr lang="en-US" dirty="0"/>
              <a:t> ad minim </a:t>
            </a:r>
            <a:r>
              <a:rPr lang="en-US" dirty="0" err="1"/>
              <a:t>veniam</a:t>
            </a:r>
            <a:endParaRPr lang="en-US" dirty="0"/>
          </a:p>
          <a:p>
            <a:pPr lvl="0"/>
            <a:r>
              <a:rPr lang="en-US" dirty="0" err="1"/>
              <a:t>Quis</a:t>
            </a:r>
            <a:r>
              <a:rPr lang="en-US" dirty="0"/>
              <a:t> </a:t>
            </a:r>
            <a:r>
              <a:rPr lang="en-US" dirty="0" err="1"/>
              <a:t>nostrud</a:t>
            </a:r>
            <a:r>
              <a:rPr lang="en-US" dirty="0"/>
              <a:t> exercitation</a:t>
            </a:r>
          </a:p>
          <a:p>
            <a:pPr lvl="0"/>
            <a:r>
              <a:rPr lang="en-US" dirty="0" err="1"/>
              <a:t>Ullamco</a:t>
            </a:r>
            <a:r>
              <a:rPr lang="en-US" dirty="0"/>
              <a:t> </a:t>
            </a:r>
            <a:r>
              <a:rPr lang="en-US" dirty="0" err="1"/>
              <a:t>laboris</a:t>
            </a:r>
            <a:r>
              <a:rPr lang="en-US" dirty="0"/>
              <a:t> nisi </a:t>
            </a:r>
            <a:r>
              <a:rPr lang="en-US" dirty="0" err="1"/>
              <a:t>ut</a:t>
            </a:r>
            <a:r>
              <a:rPr lang="en-US" dirty="0"/>
              <a:t> </a:t>
            </a:r>
            <a:r>
              <a:rPr lang="en-US" dirty="0" err="1"/>
              <a:t>aliquip</a:t>
            </a:r>
            <a:endParaRPr lang="en-US" dirty="0"/>
          </a:p>
          <a:p>
            <a:pPr lvl="0"/>
            <a:r>
              <a:rPr lang="en-US" dirty="0"/>
              <a:t>Ex </a:t>
            </a:r>
            <a:r>
              <a:rPr lang="en-US" dirty="0" err="1"/>
              <a:t>ea</a:t>
            </a:r>
            <a:r>
              <a:rPr lang="en-US" dirty="0"/>
              <a:t> </a:t>
            </a:r>
            <a:r>
              <a:rPr lang="en-US" dirty="0" err="1"/>
              <a:t>commodo</a:t>
            </a:r>
            <a:r>
              <a:rPr lang="en-US" dirty="0"/>
              <a:t> </a:t>
            </a:r>
            <a:r>
              <a:rPr lang="en-US" dirty="0" err="1"/>
              <a:t>consequat</a:t>
            </a:r>
            <a:r>
              <a:rPr lang="en-US" dirty="0"/>
              <a:t>. </a:t>
            </a:r>
          </a:p>
        </p:txBody>
      </p:sp>
      <p:sp>
        <p:nvSpPr>
          <p:cNvPr id="10" name="Text Placeholder 3"/>
          <p:cNvSpPr>
            <a:spLocks noGrp="1"/>
          </p:cNvSpPr>
          <p:nvPr>
            <p:ph type="body" sz="quarter" idx="21" hasCustomPrompt="1"/>
          </p:nvPr>
        </p:nvSpPr>
        <p:spPr>
          <a:xfrm>
            <a:off x="419895" y="1776773"/>
            <a:ext cx="3269789" cy="555121"/>
          </a:xfrm>
        </p:spPr>
        <p:txBody>
          <a:bodyPr>
            <a:noAutofit/>
          </a:bodyPr>
          <a:lstStyle>
            <a:lvl1pPr>
              <a:defRPr sz="3200" b="1">
                <a:solidFill>
                  <a:schemeClr val="bg1"/>
                </a:solidFill>
              </a:defRPr>
            </a:lvl1pPr>
          </a:lstStyle>
          <a:p>
            <a:pPr lvl="0"/>
            <a:r>
              <a:rPr lang="en-US" dirty="0"/>
              <a:t>Title</a:t>
            </a:r>
          </a:p>
        </p:txBody>
      </p:sp>
      <p:sp>
        <p:nvSpPr>
          <p:cNvPr id="11" name="Text Placeholder 3"/>
          <p:cNvSpPr>
            <a:spLocks noGrp="1"/>
          </p:cNvSpPr>
          <p:nvPr>
            <p:ph type="body" sz="quarter" idx="22" hasCustomPrompt="1"/>
          </p:nvPr>
        </p:nvSpPr>
        <p:spPr>
          <a:xfrm>
            <a:off x="419895" y="2673562"/>
            <a:ext cx="3269789" cy="292447"/>
          </a:xfrm>
        </p:spPr>
        <p:txBody>
          <a:bodyPr>
            <a:noAutofit/>
          </a:bodyPr>
          <a:lstStyle>
            <a:lvl1pPr>
              <a:defRPr sz="1800" b="1">
                <a:solidFill>
                  <a:schemeClr val="bg1"/>
                </a:solidFill>
              </a:defRPr>
            </a:lvl1pPr>
          </a:lstStyle>
          <a:p>
            <a:pPr lvl="0"/>
            <a:r>
              <a:rPr lang="en-US" dirty="0"/>
              <a:t>Lorem Ipsum</a:t>
            </a:r>
          </a:p>
        </p:txBody>
      </p:sp>
      <p:sp>
        <p:nvSpPr>
          <p:cNvPr id="12" name="Picture Placeholder 8"/>
          <p:cNvSpPr>
            <a:spLocks noGrp="1"/>
          </p:cNvSpPr>
          <p:nvPr>
            <p:ph type="pic" sz="quarter" idx="19" hasCustomPrompt="1"/>
          </p:nvPr>
        </p:nvSpPr>
        <p:spPr>
          <a:xfrm>
            <a:off x="430733" y="457562"/>
            <a:ext cx="1161288" cy="1161288"/>
          </a:xfrm>
          <a:prstGeom prst="ellipse">
            <a:avLst/>
          </a:prstGeom>
        </p:spPr>
        <p:txBody>
          <a:bodyPr anchor="ctr">
            <a:noAutofit/>
          </a:bodyPr>
          <a:lstStyle>
            <a:lvl1pPr marL="0" indent="0" algn="ctr">
              <a:buNone/>
              <a:defRPr sz="2000"/>
            </a:lvl1pPr>
          </a:lstStyle>
          <a:p>
            <a:r>
              <a:rPr lang="en-US" dirty="0"/>
              <a:t>ICON </a:t>
            </a:r>
          </a:p>
        </p:txBody>
      </p:sp>
      <p:cxnSp>
        <p:nvCxnSpPr>
          <p:cNvPr id="13" name="Straight Connector 12"/>
          <p:cNvCxnSpPr/>
          <p:nvPr/>
        </p:nvCxnSpPr>
        <p:spPr>
          <a:xfrm>
            <a:off x="509391" y="2444436"/>
            <a:ext cx="274320" cy="0"/>
          </a:xfrm>
          <a:prstGeom prst="line">
            <a:avLst/>
          </a:prstGeom>
          <a:ln w="44450">
            <a:solidFill>
              <a:srgbClr val="FEBB36"/>
            </a:solidFill>
          </a:ln>
        </p:spPr>
        <p:style>
          <a:lnRef idx="1">
            <a:schemeClr val="accent1"/>
          </a:lnRef>
          <a:fillRef idx="0">
            <a:schemeClr val="accent1"/>
          </a:fillRef>
          <a:effectRef idx="0">
            <a:schemeClr val="accent1"/>
          </a:effectRef>
          <a:fontRef idx="minor">
            <a:schemeClr val="tx1"/>
          </a:fontRef>
        </p:style>
      </p:cxnSp>
      <p:sp>
        <p:nvSpPr>
          <p:cNvPr id="14" name="Text Placeholder 2"/>
          <p:cNvSpPr>
            <a:spLocks noGrp="1"/>
          </p:cNvSpPr>
          <p:nvPr>
            <p:ph type="body" sz="quarter" idx="23" hasCustomPrompt="1"/>
          </p:nvPr>
        </p:nvSpPr>
        <p:spPr>
          <a:xfrm>
            <a:off x="4622799" y="2143288"/>
            <a:ext cx="6985267" cy="712644"/>
          </a:xfrm>
        </p:spPr>
        <p:txBody>
          <a:bodyPr>
            <a:normAutofit/>
          </a:bodyPr>
          <a:lstStyle>
            <a:lvl1pPr>
              <a:defRPr sz="1800" b="0">
                <a:latin typeface="Arial" charset="0"/>
                <a:ea typeface="Arial" charset="0"/>
                <a:cs typeface="Arial" charset="0"/>
              </a:defRPr>
            </a:lvl1pPr>
          </a:lstStyle>
          <a:p>
            <a:pPr lvl="0"/>
            <a:r>
              <a:rPr lang="en-US" dirty="0"/>
              <a:t>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p>
        </p:txBody>
      </p:sp>
      <p:sp>
        <p:nvSpPr>
          <p:cNvPr id="15" name="Rectangle 14"/>
          <p:cNvSpPr/>
          <p:nvPr/>
        </p:nvSpPr>
        <p:spPr>
          <a:xfrm>
            <a:off x="10029524" y="6217920"/>
            <a:ext cx="1944303" cy="539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6"/>
          <p:cNvSpPr>
            <a:spLocks noGrp="1"/>
          </p:cNvSpPr>
          <p:nvPr>
            <p:ph type="body" sz="quarter" idx="24" hasCustomPrompt="1"/>
          </p:nvPr>
        </p:nvSpPr>
        <p:spPr>
          <a:xfrm>
            <a:off x="4622292" y="3197587"/>
            <a:ext cx="6985775" cy="1112068"/>
          </a:xfrm>
        </p:spPr>
        <p:txBody>
          <a:bodyPr>
            <a:noAutofit/>
          </a:bodyPr>
          <a:lstStyle>
            <a:lvl1pPr marL="285750" indent="-285750">
              <a:lnSpc>
                <a:spcPct val="100000"/>
              </a:lnSpc>
              <a:spcBef>
                <a:spcPts val="0"/>
              </a:spcBef>
              <a:buFont typeface="Arial" charset="0"/>
              <a:buChar char="•"/>
              <a:defRPr sz="1800" b="0">
                <a:solidFill>
                  <a:schemeClr val="tx1"/>
                </a:solidFill>
                <a:latin typeface="Arial" charset="0"/>
                <a:ea typeface="Arial" charset="0"/>
                <a:cs typeface="Arial" charset="0"/>
              </a:defRPr>
            </a:lvl1pPr>
            <a:lvl2pPr marL="457200" indent="0">
              <a:buNone/>
              <a:defRPr b="0"/>
            </a:lvl2pPr>
            <a:lvl3pPr marL="1371600" indent="-457200">
              <a:buFont typeface="Arial" charset="0"/>
              <a:buChar char="•"/>
              <a:defRPr/>
            </a:lvl3pPr>
            <a:lvl4pPr marL="1371600" indent="0">
              <a:buNone/>
              <a:defRPr/>
            </a:lvl4pPr>
            <a:lvl5pPr marL="1828800" indent="0">
              <a:buNone/>
              <a:defRPr/>
            </a:lvl5pPr>
          </a:lstStyle>
          <a:p>
            <a:pPr lvl="0"/>
            <a:r>
              <a:rPr lang="en-US" dirty="0"/>
              <a:t>Ut </a:t>
            </a:r>
            <a:r>
              <a:rPr lang="en-US" dirty="0" err="1"/>
              <a:t>enim</a:t>
            </a:r>
            <a:r>
              <a:rPr lang="en-US" dirty="0"/>
              <a:t> ad minim </a:t>
            </a:r>
            <a:r>
              <a:rPr lang="en-US" dirty="0" err="1"/>
              <a:t>veniam</a:t>
            </a:r>
            <a:endParaRPr lang="en-US" dirty="0"/>
          </a:p>
          <a:p>
            <a:pPr lvl="0"/>
            <a:r>
              <a:rPr lang="en-US" dirty="0" err="1"/>
              <a:t>Quis</a:t>
            </a:r>
            <a:r>
              <a:rPr lang="en-US" dirty="0"/>
              <a:t> </a:t>
            </a:r>
            <a:r>
              <a:rPr lang="en-US" dirty="0" err="1"/>
              <a:t>nostrud</a:t>
            </a:r>
            <a:r>
              <a:rPr lang="en-US" dirty="0"/>
              <a:t> exercitation</a:t>
            </a:r>
          </a:p>
          <a:p>
            <a:pPr lvl="0"/>
            <a:r>
              <a:rPr lang="en-US" dirty="0" err="1"/>
              <a:t>Ullamco</a:t>
            </a:r>
            <a:r>
              <a:rPr lang="en-US" dirty="0"/>
              <a:t> </a:t>
            </a:r>
            <a:r>
              <a:rPr lang="en-US" dirty="0" err="1"/>
              <a:t>laboris</a:t>
            </a:r>
            <a:r>
              <a:rPr lang="en-US" dirty="0"/>
              <a:t> nisi </a:t>
            </a:r>
            <a:r>
              <a:rPr lang="en-US" dirty="0" err="1"/>
              <a:t>ut</a:t>
            </a:r>
            <a:r>
              <a:rPr lang="en-US" dirty="0"/>
              <a:t> </a:t>
            </a:r>
            <a:r>
              <a:rPr lang="en-US" dirty="0" err="1"/>
              <a:t>aliquip</a:t>
            </a:r>
            <a:endParaRPr lang="en-US" dirty="0"/>
          </a:p>
        </p:txBody>
      </p:sp>
      <p:sp>
        <p:nvSpPr>
          <p:cNvPr id="18" name="Text Placeholder 6"/>
          <p:cNvSpPr>
            <a:spLocks noGrp="1"/>
          </p:cNvSpPr>
          <p:nvPr>
            <p:ph type="body" sz="quarter" idx="26" hasCustomPrompt="1"/>
          </p:nvPr>
        </p:nvSpPr>
        <p:spPr>
          <a:xfrm>
            <a:off x="4622292" y="4715631"/>
            <a:ext cx="6985775" cy="1112068"/>
          </a:xfrm>
        </p:spPr>
        <p:txBody>
          <a:bodyPr>
            <a:noAutofit/>
          </a:bodyPr>
          <a:lstStyle>
            <a:lvl1pPr marL="342900" indent="-342900">
              <a:lnSpc>
                <a:spcPct val="100000"/>
              </a:lnSpc>
              <a:spcBef>
                <a:spcPts val="0"/>
              </a:spcBef>
              <a:buFont typeface="+mj-lt"/>
              <a:buAutoNum type="arabicPeriod"/>
              <a:defRPr sz="1800" b="0">
                <a:solidFill>
                  <a:schemeClr val="tx1"/>
                </a:solidFill>
                <a:latin typeface="Arial" charset="0"/>
                <a:ea typeface="Arial" charset="0"/>
                <a:cs typeface="Arial" charset="0"/>
              </a:defRPr>
            </a:lvl1pPr>
            <a:lvl2pPr marL="457200" indent="0">
              <a:buNone/>
              <a:defRPr b="0"/>
            </a:lvl2pPr>
            <a:lvl3pPr marL="1371600" indent="-457200">
              <a:buFont typeface="Arial" charset="0"/>
              <a:buChar char="•"/>
              <a:defRPr/>
            </a:lvl3pPr>
            <a:lvl4pPr marL="1371600" indent="0">
              <a:buNone/>
              <a:defRPr/>
            </a:lvl4pPr>
            <a:lvl5pPr marL="1828800" indent="0">
              <a:buNone/>
              <a:defRPr/>
            </a:lvl5pPr>
          </a:lstStyle>
          <a:p>
            <a:pPr lvl="0"/>
            <a:r>
              <a:rPr lang="en-US" dirty="0" err="1"/>
              <a:t>Ut</a:t>
            </a:r>
            <a:r>
              <a:rPr lang="en-US" dirty="0"/>
              <a:t> </a:t>
            </a:r>
            <a:r>
              <a:rPr lang="en-US" dirty="0" err="1"/>
              <a:t>enim</a:t>
            </a:r>
            <a:r>
              <a:rPr lang="en-US" dirty="0"/>
              <a:t> ad minim </a:t>
            </a:r>
            <a:r>
              <a:rPr lang="en-US" dirty="0" err="1"/>
              <a:t>veniam</a:t>
            </a:r>
            <a:endParaRPr lang="en-US" dirty="0"/>
          </a:p>
          <a:p>
            <a:pPr lvl="0"/>
            <a:r>
              <a:rPr lang="en-US" dirty="0" err="1"/>
              <a:t>Quis</a:t>
            </a:r>
            <a:r>
              <a:rPr lang="en-US" dirty="0"/>
              <a:t> </a:t>
            </a:r>
            <a:r>
              <a:rPr lang="en-US" dirty="0" err="1"/>
              <a:t>nostrud</a:t>
            </a:r>
            <a:r>
              <a:rPr lang="en-US" dirty="0"/>
              <a:t> exercitation</a:t>
            </a:r>
          </a:p>
          <a:p>
            <a:pPr lvl="0"/>
            <a:r>
              <a:rPr lang="en-US" dirty="0" err="1"/>
              <a:t>Ullamco</a:t>
            </a:r>
            <a:r>
              <a:rPr lang="en-US" dirty="0"/>
              <a:t> </a:t>
            </a:r>
            <a:r>
              <a:rPr lang="en-US" dirty="0" err="1"/>
              <a:t>laboris</a:t>
            </a:r>
            <a:r>
              <a:rPr lang="en-US" dirty="0"/>
              <a:t> nisi </a:t>
            </a:r>
            <a:r>
              <a:rPr lang="en-US" dirty="0" err="1"/>
              <a:t>ut</a:t>
            </a:r>
            <a:r>
              <a:rPr lang="en-US" dirty="0"/>
              <a:t> </a:t>
            </a:r>
            <a:r>
              <a:rPr lang="en-US" dirty="0" err="1"/>
              <a:t>aliquip</a:t>
            </a:r>
            <a:endParaRPr lang="en-US" dirty="0"/>
          </a:p>
        </p:txBody>
      </p:sp>
      <p:sp>
        <p:nvSpPr>
          <p:cNvPr id="22" name="Text Placeholder 21"/>
          <p:cNvSpPr>
            <a:spLocks noGrp="1"/>
          </p:cNvSpPr>
          <p:nvPr>
            <p:ph type="body" sz="quarter" idx="27" hasCustomPrompt="1"/>
          </p:nvPr>
        </p:nvSpPr>
        <p:spPr>
          <a:xfrm>
            <a:off x="4622800" y="2855913"/>
            <a:ext cx="6985000" cy="341312"/>
          </a:xfrm>
        </p:spPr>
        <p:txBody>
          <a:bodyPr>
            <a:normAutofit/>
          </a:bodyPr>
          <a:lstStyle>
            <a:lvl1pPr>
              <a:defRPr sz="1800" b="1"/>
            </a:lvl1pPr>
            <a:lvl2pPr marL="457200" indent="0">
              <a:buNone/>
              <a:defRPr/>
            </a:lvl2pPr>
          </a:lstStyle>
          <a:p>
            <a:pPr lvl="0"/>
            <a:r>
              <a:rPr lang="en-US" sz="1800" b="1" dirty="0"/>
              <a:t>Testing</a:t>
            </a:r>
            <a:endParaRPr lang="en-US" dirty="0"/>
          </a:p>
        </p:txBody>
      </p:sp>
      <p:sp>
        <p:nvSpPr>
          <p:cNvPr id="24" name="Text Placeholder 21"/>
          <p:cNvSpPr>
            <a:spLocks noGrp="1"/>
          </p:cNvSpPr>
          <p:nvPr>
            <p:ph type="body" sz="quarter" idx="28" hasCustomPrompt="1"/>
          </p:nvPr>
        </p:nvSpPr>
        <p:spPr>
          <a:xfrm>
            <a:off x="4622558" y="4358564"/>
            <a:ext cx="6985000" cy="341312"/>
          </a:xfrm>
        </p:spPr>
        <p:txBody>
          <a:bodyPr>
            <a:normAutofit/>
          </a:bodyPr>
          <a:lstStyle>
            <a:lvl1pPr>
              <a:defRPr sz="1800" b="1"/>
            </a:lvl1pPr>
            <a:lvl2pPr marL="457200" indent="0">
              <a:buNone/>
              <a:defRPr/>
            </a:lvl2pPr>
          </a:lstStyle>
          <a:p>
            <a:pPr lvl="0"/>
            <a:r>
              <a:rPr lang="en-US" sz="1800" b="1" dirty="0"/>
              <a:t>Testing</a:t>
            </a:r>
            <a:endParaRPr lang="en-US" dirty="0"/>
          </a:p>
        </p:txBody>
      </p:sp>
      <p:cxnSp>
        <p:nvCxnSpPr>
          <p:cNvPr id="19" name="Straight Connector 18"/>
          <p:cNvCxnSpPr/>
          <p:nvPr userDrawn="1"/>
        </p:nvCxnSpPr>
        <p:spPr>
          <a:xfrm>
            <a:off x="509391" y="2444436"/>
            <a:ext cx="274320" cy="0"/>
          </a:xfrm>
          <a:prstGeom prst="line">
            <a:avLst/>
          </a:prstGeom>
          <a:ln w="44450">
            <a:solidFill>
              <a:srgbClr val="FEBB36"/>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8339960" y="6385034"/>
            <a:ext cx="3267598" cy="387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21593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Content - Opt 3">
    <p:spTree>
      <p:nvGrpSpPr>
        <p:cNvPr id="1" name=""/>
        <p:cNvGrpSpPr/>
        <p:nvPr/>
      </p:nvGrpSpPr>
      <p:grpSpPr>
        <a:xfrm>
          <a:off x="0" y="0"/>
          <a:ext cx="0" cy="0"/>
          <a:chOff x="0" y="0"/>
          <a:chExt cx="0" cy="0"/>
        </a:xfrm>
      </p:grpSpPr>
      <p:sp>
        <p:nvSpPr>
          <p:cNvPr id="3" name="Text Placeholder 6"/>
          <p:cNvSpPr>
            <a:spLocks noGrp="1"/>
          </p:cNvSpPr>
          <p:nvPr>
            <p:ph type="body" sz="quarter" idx="15" hasCustomPrompt="1"/>
          </p:nvPr>
        </p:nvSpPr>
        <p:spPr>
          <a:xfrm>
            <a:off x="419895" y="3054410"/>
            <a:ext cx="3269789" cy="973843"/>
          </a:xfrm>
        </p:spPr>
        <p:txBody>
          <a:bodyPr>
            <a:normAutofit/>
          </a:bodyPr>
          <a:lstStyle>
            <a:lvl1pPr marL="0" indent="0">
              <a:lnSpc>
                <a:spcPct val="100000"/>
              </a:lnSpc>
              <a:spcBef>
                <a:spcPts val="0"/>
              </a:spcBef>
              <a:buNone/>
              <a:defRPr sz="1600">
                <a:solidFill>
                  <a:schemeClr val="tx1"/>
                </a:solidFill>
                <a:latin typeface="Arial" charset="0"/>
                <a:ea typeface="Arial" charset="0"/>
                <a:cs typeface="Arial" charset="0"/>
              </a:defRPr>
            </a:lvl1pPr>
            <a:lvl2pPr marL="457200" indent="0">
              <a:buNone/>
              <a:defRPr b="0"/>
            </a:lvl2pPr>
            <a:lvl3pPr marL="1371600" indent="-457200">
              <a:buFont typeface="Arial" charset="0"/>
              <a:buChar char="•"/>
              <a:defRPr/>
            </a:lvl3pPr>
            <a:lvl4pPr marL="1371600" indent="0">
              <a:buNone/>
              <a:defRPr/>
            </a:lvl4pPr>
            <a:lvl5pPr marL="1828800" indent="0">
              <a:buNone/>
              <a:defRPr/>
            </a:lvl5pPr>
          </a:lstStyle>
          <a:p>
            <a:pPr lvl="0"/>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a:t>
            </a:r>
          </a:p>
        </p:txBody>
      </p:sp>
      <p:sp>
        <p:nvSpPr>
          <p:cNvPr id="4" name="Text Placeholder 6"/>
          <p:cNvSpPr>
            <a:spLocks noGrp="1"/>
          </p:cNvSpPr>
          <p:nvPr>
            <p:ph type="body" sz="quarter" idx="16" hasCustomPrompt="1"/>
          </p:nvPr>
        </p:nvSpPr>
        <p:spPr>
          <a:xfrm>
            <a:off x="419895" y="4046378"/>
            <a:ext cx="3269789" cy="1909509"/>
          </a:xfrm>
        </p:spPr>
        <p:txBody>
          <a:bodyPr>
            <a:normAutofit/>
          </a:bodyPr>
          <a:lstStyle>
            <a:lvl1pPr marL="285750" indent="-285750">
              <a:lnSpc>
                <a:spcPct val="100000"/>
              </a:lnSpc>
              <a:spcBef>
                <a:spcPts val="0"/>
              </a:spcBef>
              <a:buFont typeface="Arial" charset="0"/>
              <a:buChar char="•"/>
              <a:defRPr sz="1600" b="0">
                <a:solidFill>
                  <a:schemeClr val="tx1"/>
                </a:solidFill>
                <a:latin typeface="Arial" charset="0"/>
                <a:ea typeface="Arial" charset="0"/>
                <a:cs typeface="Arial" charset="0"/>
              </a:defRPr>
            </a:lvl1pPr>
            <a:lvl2pPr marL="457200" indent="0">
              <a:buNone/>
              <a:defRPr b="0"/>
            </a:lvl2pPr>
            <a:lvl3pPr marL="1371600" indent="-457200">
              <a:buFont typeface="Arial" charset="0"/>
              <a:buChar char="•"/>
              <a:defRPr/>
            </a:lvl3pPr>
            <a:lvl4pPr marL="1371600" indent="0">
              <a:buNone/>
              <a:defRPr/>
            </a:lvl4pPr>
            <a:lvl5pPr marL="1828800" indent="0">
              <a:buNone/>
              <a:defRPr/>
            </a:lvl5pPr>
          </a:lstStyle>
          <a:p>
            <a:pPr lvl="0"/>
            <a:r>
              <a:rPr lang="en-US" dirty="0" err="1"/>
              <a:t>Ut</a:t>
            </a:r>
            <a:r>
              <a:rPr lang="en-US" dirty="0"/>
              <a:t> </a:t>
            </a:r>
            <a:r>
              <a:rPr lang="en-US" dirty="0" err="1"/>
              <a:t>enim</a:t>
            </a:r>
            <a:r>
              <a:rPr lang="en-US" dirty="0"/>
              <a:t> ad minim </a:t>
            </a:r>
            <a:r>
              <a:rPr lang="en-US" dirty="0" err="1"/>
              <a:t>veniam</a:t>
            </a:r>
            <a:endParaRPr lang="en-US" dirty="0"/>
          </a:p>
          <a:p>
            <a:pPr lvl="0"/>
            <a:r>
              <a:rPr lang="en-US" dirty="0" err="1"/>
              <a:t>Quis</a:t>
            </a:r>
            <a:r>
              <a:rPr lang="en-US" dirty="0"/>
              <a:t> </a:t>
            </a:r>
            <a:r>
              <a:rPr lang="en-US" dirty="0" err="1"/>
              <a:t>nostrud</a:t>
            </a:r>
            <a:r>
              <a:rPr lang="en-US" dirty="0"/>
              <a:t> exercitation</a:t>
            </a:r>
          </a:p>
          <a:p>
            <a:pPr lvl="0"/>
            <a:r>
              <a:rPr lang="en-US" dirty="0" err="1"/>
              <a:t>Ullamco</a:t>
            </a:r>
            <a:r>
              <a:rPr lang="en-US" dirty="0"/>
              <a:t> </a:t>
            </a:r>
            <a:r>
              <a:rPr lang="en-US" dirty="0" err="1"/>
              <a:t>laboris</a:t>
            </a:r>
            <a:r>
              <a:rPr lang="en-US" dirty="0"/>
              <a:t> nisi </a:t>
            </a:r>
            <a:r>
              <a:rPr lang="en-US" dirty="0" err="1"/>
              <a:t>ut</a:t>
            </a:r>
            <a:r>
              <a:rPr lang="en-US" dirty="0"/>
              <a:t> </a:t>
            </a:r>
            <a:r>
              <a:rPr lang="en-US" dirty="0" err="1"/>
              <a:t>aliquip</a:t>
            </a:r>
            <a:endParaRPr lang="en-US" dirty="0"/>
          </a:p>
          <a:p>
            <a:pPr lvl="0"/>
            <a:r>
              <a:rPr lang="en-US" dirty="0"/>
              <a:t>Ex </a:t>
            </a:r>
            <a:r>
              <a:rPr lang="en-US" dirty="0" err="1"/>
              <a:t>ea</a:t>
            </a:r>
            <a:r>
              <a:rPr lang="en-US" dirty="0"/>
              <a:t> </a:t>
            </a:r>
            <a:r>
              <a:rPr lang="en-US" dirty="0" err="1"/>
              <a:t>commodo</a:t>
            </a:r>
            <a:r>
              <a:rPr lang="en-US" dirty="0"/>
              <a:t> </a:t>
            </a:r>
            <a:r>
              <a:rPr lang="en-US" dirty="0" err="1"/>
              <a:t>consequat</a:t>
            </a:r>
            <a:r>
              <a:rPr lang="en-US" dirty="0"/>
              <a:t>. </a:t>
            </a:r>
          </a:p>
        </p:txBody>
      </p:sp>
      <p:sp>
        <p:nvSpPr>
          <p:cNvPr id="6" name="Text Placeholder 3"/>
          <p:cNvSpPr>
            <a:spLocks noGrp="1"/>
          </p:cNvSpPr>
          <p:nvPr>
            <p:ph type="body" sz="quarter" idx="21" hasCustomPrompt="1"/>
          </p:nvPr>
        </p:nvSpPr>
        <p:spPr>
          <a:xfrm>
            <a:off x="419895" y="1756023"/>
            <a:ext cx="3269789" cy="555121"/>
          </a:xfrm>
        </p:spPr>
        <p:txBody>
          <a:bodyPr>
            <a:noAutofit/>
          </a:bodyPr>
          <a:lstStyle>
            <a:lvl1pPr>
              <a:defRPr sz="3200" b="1">
                <a:solidFill>
                  <a:srgbClr val="3284BF"/>
                </a:solidFill>
              </a:defRPr>
            </a:lvl1pPr>
          </a:lstStyle>
          <a:p>
            <a:pPr lvl="0"/>
            <a:r>
              <a:rPr lang="en-US" dirty="0"/>
              <a:t>Title</a:t>
            </a:r>
          </a:p>
        </p:txBody>
      </p:sp>
      <p:sp>
        <p:nvSpPr>
          <p:cNvPr id="7" name="Text Placeholder 3"/>
          <p:cNvSpPr>
            <a:spLocks noGrp="1"/>
          </p:cNvSpPr>
          <p:nvPr>
            <p:ph type="body" sz="quarter" idx="22" hasCustomPrompt="1"/>
          </p:nvPr>
        </p:nvSpPr>
        <p:spPr>
          <a:xfrm>
            <a:off x="419895" y="2652812"/>
            <a:ext cx="3269789" cy="292447"/>
          </a:xfrm>
        </p:spPr>
        <p:txBody>
          <a:bodyPr>
            <a:noAutofit/>
          </a:bodyPr>
          <a:lstStyle>
            <a:lvl1pPr>
              <a:spcBef>
                <a:spcPts val="0"/>
              </a:spcBef>
              <a:defRPr sz="1800" b="1"/>
            </a:lvl1pPr>
          </a:lstStyle>
          <a:p>
            <a:pPr lvl="0"/>
            <a:r>
              <a:rPr lang="en-US"/>
              <a:t>Lorem Ipsum</a:t>
            </a:r>
            <a:endParaRPr lang="en-US" dirty="0"/>
          </a:p>
        </p:txBody>
      </p:sp>
      <p:sp>
        <p:nvSpPr>
          <p:cNvPr id="8" name="Picture Placeholder 8"/>
          <p:cNvSpPr>
            <a:spLocks noGrp="1"/>
          </p:cNvSpPr>
          <p:nvPr>
            <p:ph type="pic" sz="quarter" idx="19" hasCustomPrompt="1"/>
          </p:nvPr>
        </p:nvSpPr>
        <p:spPr>
          <a:xfrm>
            <a:off x="430733" y="457562"/>
            <a:ext cx="1161288" cy="1161288"/>
          </a:xfrm>
          <a:prstGeom prst="ellipse">
            <a:avLst/>
          </a:prstGeom>
        </p:spPr>
        <p:txBody>
          <a:bodyPr anchor="ctr">
            <a:noAutofit/>
          </a:bodyPr>
          <a:lstStyle>
            <a:lvl1pPr marL="0" indent="0" algn="ctr">
              <a:buNone/>
              <a:defRPr sz="2000"/>
            </a:lvl1pPr>
          </a:lstStyle>
          <a:p>
            <a:r>
              <a:rPr lang="en-US" dirty="0"/>
              <a:t>ICON </a:t>
            </a:r>
          </a:p>
        </p:txBody>
      </p:sp>
      <p:cxnSp>
        <p:nvCxnSpPr>
          <p:cNvPr id="9" name="Straight Connector 8"/>
          <p:cNvCxnSpPr/>
          <p:nvPr/>
        </p:nvCxnSpPr>
        <p:spPr>
          <a:xfrm>
            <a:off x="509391" y="2444436"/>
            <a:ext cx="274320" cy="0"/>
          </a:xfrm>
          <a:prstGeom prst="line">
            <a:avLst/>
          </a:prstGeom>
          <a:ln w="44450">
            <a:solidFill>
              <a:srgbClr val="FEBB36"/>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19895" y="6275672"/>
            <a:ext cx="11630934" cy="582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icture Placeholder 2"/>
          <p:cNvSpPr>
            <a:spLocks noGrp="1"/>
          </p:cNvSpPr>
          <p:nvPr>
            <p:ph type="pic" sz="quarter" idx="17"/>
          </p:nvPr>
        </p:nvSpPr>
        <p:spPr>
          <a:xfrm>
            <a:off x="4075113" y="-20638"/>
            <a:ext cx="8116887" cy="6878638"/>
          </a:xfrm>
        </p:spPr>
        <p:txBody>
          <a:bodyPr anchor="ctr"/>
          <a:lstStyle>
            <a:lvl1pPr marL="0" indent="0" algn="ctr">
              <a:buNone/>
              <a:defRPr/>
            </a:lvl1pPr>
          </a:lstStyle>
          <a:p>
            <a:r>
              <a:rPr lang="en-US" dirty="0"/>
              <a:t>Click icon to add picture</a:t>
            </a:r>
          </a:p>
        </p:txBody>
      </p:sp>
      <p:cxnSp>
        <p:nvCxnSpPr>
          <p:cNvPr id="11" name="Straight Connector 10"/>
          <p:cNvCxnSpPr/>
          <p:nvPr userDrawn="1"/>
        </p:nvCxnSpPr>
        <p:spPr>
          <a:xfrm>
            <a:off x="509391" y="2444436"/>
            <a:ext cx="274320" cy="0"/>
          </a:xfrm>
          <a:prstGeom prst="line">
            <a:avLst/>
          </a:prstGeom>
          <a:ln w="44450">
            <a:solidFill>
              <a:srgbClr val="FEBB36"/>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419895" y="6275672"/>
            <a:ext cx="11630934" cy="582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20088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 Opt 4">
    <p:spTree>
      <p:nvGrpSpPr>
        <p:cNvPr id="1" name=""/>
        <p:cNvGrpSpPr/>
        <p:nvPr/>
      </p:nvGrpSpPr>
      <p:grpSpPr>
        <a:xfrm>
          <a:off x="0" y="0"/>
          <a:ext cx="0" cy="0"/>
          <a:chOff x="0" y="0"/>
          <a:chExt cx="0" cy="0"/>
        </a:xfrm>
      </p:grpSpPr>
      <p:cxnSp>
        <p:nvCxnSpPr>
          <p:cNvPr id="28" name="Straight Connector 27"/>
          <p:cNvCxnSpPr/>
          <p:nvPr/>
        </p:nvCxnSpPr>
        <p:spPr>
          <a:xfrm flipH="1">
            <a:off x="517473" y="6185644"/>
            <a:ext cx="7081649" cy="0"/>
          </a:xfrm>
          <a:prstGeom prst="line">
            <a:avLst/>
          </a:prstGeom>
          <a:ln>
            <a:solidFill>
              <a:srgbClr val="363636"/>
            </a:solidFill>
          </a:ln>
        </p:spPr>
        <p:style>
          <a:lnRef idx="1">
            <a:schemeClr val="accent1"/>
          </a:lnRef>
          <a:fillRef idx="0">
            <a:schemeClr val="accent1"/>
          </a:fillRef>
          <a:effectRef idx="0">
            <a:schemeClr val="accent1"/>
          </a:effectRef>
          <a:fontRef idx="minor">
            <a:schemeClr val="tx1"/>
          </a:fontRef>
        </p:style>
      </p:cxnSp>
      <p:sp>
        <p:nvSpPr>
          <p:cNvPr id="30" name="Picture Placeholder 2"/>
          <p:cNvSpPr>
            <a:spLocks noGrp="1"/>
          </p:cNvSpPr>
          <p:nvPr>
            <p:ph type="pic" sz="quarter" idx="10"/>
          </p:nvPr>
        </p:nvSpPr>
        <p:spPr>
          <a:xfrm>
            <a:off x="8116888" y="0"/>
            <a:ext cx="4075112" cy="6185644"/>
          </a:xfrm>
        </p:spPr>
        <p:txBody>
          <a:bodyPr anchor="ctr"/>
          <a:lstStyle>
            <a:lvl1pPr marL="0" indent="0" algn="ctr">
              <a:buNone/>
              <a:defRPr/>
            </a:lvl1pPr>
          </a:lstStyle>
          <a:p>
            <a:r>
              <a:rPr lang="en-US" dirty="0"/>
              <a:t>Click icon to add picture</a:t>
            </a:r>
          </a:p>
        </p:txBody>
      </p:sp>
      <p:cxnSp>
        <p:nvCxnSpPr>
          <p:cNvPr id="22" name="Straight Connector 21"/>
          <p:cNvCxnSpPr/>
          <p:nvPr userDrawn="1"/>
        </p:nvCxnSpPr>
        <p:spPr>
          <a:xfrm flipH="1">
            <a:off x="517473" y="6185644"/>
            <a:ext cx="7081649" cy="0"/>
          </a:xfrm>
          <a:prstGeom prst="line">
            <a:avLst/>
          </a:prstGeom>
          <a:ln>
            <a:solidFill>
              <a:srgbClr val="363636"/>
            </a:solidFill>
          </a:ln>
        </p:spPr>
        <p:style>
          <a:lnRef idx="1">
            <a:schemeClr val="accent1"/>
          </a:lnRef>
          <a:fillRef idx="0">
            <a:schemeClr val="accent1"/>
          </a:fillRef>
          <a:effectRef idx="0">
            <a:schemeClr val="accent1"/>
          </a:effectRef>
          <a:fontRef idx="minor">
            <a:schemeClr val="tx1"/>
          </a:fontRef>
        </p:style>
      </p:cxnSp>
      <p:sp>
        <p:nvSpPr>
          <p:cNvPr id="26" name="Title Placeholder 1"/>
          <p:cNvSpPr>
            <a:spLocks noGrp="1"/>
          </p:cNvSpPr>
          <p:nvPr>
            <p:ph type="title"/>
          </p:nvPr>
        </p:nvSpPr>
        <p:spPr>
          <a:xfrm>
            <a:off x="517473" y="0"/>
            <a:ext cx="7436230" cy="98588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27" name="Text Placeholder 2"/>
          <p:cNvSpPr>
            <a:spLocks noGrp="1"/>
          </p:cNvSpPr>
          <p:nvPr>
            <p:ph idx="1"/>
          </p:nvPr>
        </p:nvSpPr>
        <p:spPr>
          <a:xfrm>
            <a:off x="517473" y="985880"/>
            <a:ext cx="7436230" cy="519108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3502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resenters - Three">
    <p:spTree>
      <p:nvGrpSpPr>
        <p:cNvPr id="1" name=""/>
        <p:cNvGrpSpPr/>
        <p:nvPr/>
      </p:nvGrpSpPr>
      <p:grpSpPr>
        <a:xfrm>
          <a:off x="0" y="0"/>
          <a:ext cx="0" cy="0"/>
          <a:chOff x="0" y="0"/>
          <a:chExt cx="0" cy="0"/>
        </a:xfrm>
      </p:grpSpPr>
      <p:sp>
        <p:nvSpPr>
          <p:cNvPr id="23" name="Rectangle 22"/>
          <p:cNvSpPr/>
          <p:nvPr/>
        </p:nvSpPr>
        <p:spPr>
          <a:xfrm>
            <a:off x="0" y="6166624"/>
            <a:ext cx="12192000" cy="691376"/>
          </a:xfrm>
          <a:prstGeom prst="rect">
            <a:avLst/>
          </a:prstGeom>
          <a:solidFill>
            <a:srgbClr val="3284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20092" y="6425161"/>
            <a:ext cx="3076492" cy="246888"/>
          </a:xfrm>
          <a:prstGeom prst="rect">
            <a:avLst/>
          </a:prstGeom>
        </p:spPr>
      </p:pic>
      <p:sp>
        <p:nvSpPr>
          <p:cNvPr id="22" name="Rectangle 21"/>
          <p:cNvSpPr/>
          <p:nvPr/>
        </p:nvSpPr>
        <p:spPr>
          <a:xfrm>
            <a:off x="0" y="10276"/>
            <a:ext cx="12192000" cy="2869102"/>
          </a:xfrm>
          <a:prstGeom prst="rect">
            <a:avLst/>
          </a:prstGeom>
          <a:solidFill>
            <a:srgbClr val="3284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1143433" y="1588527"/>
            <a:ext cx="2526100" cy="2526100"/>
          </a:xfrm>
          <a:prstGeom prst="ellipse">
            <a:avLst/>
          </a:prstGeom>
          <a:solidFill>
            <a:schemeClr val="bg1"/>
          </a:solidFill>
          <a:ln w="50800">
            <a:solidFill>
              <a:srgbClr val="FEBB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5" name="Oval 24"/>
          <p:cNvSpPr/>
          <p:nvPr/>
        </p:nvSpPr>
        <p:spPr>
          <a:xfrm>
            <a:off x="4846463" y="1588527"/>
            <a:ext cx="2526100" cy="2526100"/>
          </a:xfrm>
          <a:prstGeom prst="ellipse">
            <a:avLst/>
          </a:prstGeom>
          <a:solidFill>
            <a:schemeClr val="bg1"/>
          </a:solidFill>
          <a:ln w="50800">
            <a:solidFill>
              <a:srgbClr val="FEBB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Picture Placeholder 5"/>
          <p:cNvSpPr>
            <a:spLocks noGrp="1"/>
          </p:cNvSpPr>
          <p:nvPr>
            <p:ph type="pic" sz="quarter" idx="14" hasCustomPrompt="1"/>
          </p:nvPr>
        </p:nvSpPr>
        <p:spPr>
          <a:xfrm>
            <a:off x="4964131" y="1706563"/>
            <a:ext cx="2290763" cy="2290762"/>
          </a:xfrm>
          <a:prstGeom prst="ellipse">
            <a:avLst/>
          </a:prstGeom>
          <a:ln w="22225">
            <a:noFill/>
          </a:ln>
        </p:spPr>
        <p:txBody>
          <a:bodyPr anchor="ctr"/>
          <a:lstStyle>
            <a:lvl1pPr marL="0" indent="0" algn="ctr">
              <a:buNone/>
              <a:defRPr baseline="0"/>
            </a:lvl1pPr>
          </a:lstStyle>
          <a:p>
            <a:r>
              <a:rPr lang="en-US" dirty="0"/>
              <a:t>Profile Picture</a:t>
            </a:r>
          </a:p>
        </p:txBody>
      </p:sp>
      <p:sp>
        <p:nvSpPr>
          <p:cNvPr id="27" name="Oval 26"/>
          <p:cNvSpPr/>
          <p:nvPr/>
        </p:nvSpPr>
        <p:spPr>
          <a:xfrm>
            <a:off x="8384613" y="1588527"/>
            <a:ext cx="2526100" cy="2526100"/>
          </a:xfrm>
          <a:prstGeom prst="ellipse">
            <a:avLst/>
          </a:prstGeom>
          <a:solidFill>
            <a:schemeClr val="bg1"/>
          </a:solidFill>
          <a:ln w="50800">
            <a:solidFill>
              <a:srgbClr val="FEBB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Picture Placeholder 5"/>
          <p:cNvSpPr>
            <a:spLocks noGrp="1"/>
          </p:cNvSpPr>
          <p:nvPr>
            <p:ph type="pic" sz="quarter" idx="15" hasCustomPrompt="1"/>
          </p:nvPr>
        </p:nvSpPr>
        <p:spPr>
          <a:xfrm>
            <a:off x="8502281" y="1706563"/>
            <a:ext cx="2290763" cy="2290762"/>
          </a:xfrm>
          <a:prstGeom prst="ellipse">
            <a:avLst/>
          </a:prstGeom>
          <a:ln w="22225">
            <a:noFill/>
          </a:ln>
        </p:spPr>
        <p:txBody>
          <a:bodyPr anchor="ctr"/>
          <a:lstStyle>
            <a:lvl1pPr marL="0" indent="0" algn="ctr">
              <a:buNone/>
              <a:defRPr baseline="0"/>
            </a:lvl1pPr>
          </a:lstStyle>
          <a:p>
            <a:r>
              <a:rPr lang="en-US" dirty="0"/>
              <a:t>Profile Picture</a:t>
            </a:r>
          </a:p>
        </p:txBody>
      </p:sp>
      <p:sp>
        <p:nvSpPr>
          <p:cNvPr id="29" name="Picture Placeholder 5"/>
          <p:cNvSpPr>
            <a:spLocks noGrp="1"/>
          </p:cNvSpPr>
          <p:nvPr>
            <p:ph type="pic" sz="quarter" idx="20" hasCustomPrompt="1"/>
          </p:nvPr>
        </p:nvSpPr>
        <p:spPr>
          <a:xfrm>
            <a:off x="1271769" y="1706563"/>
            <a:ext cx="2290763" cy="2290762"/>
          </a:xfrm>
          <a:prstGeom prst="ellipse">
            <a:avLst/>
          </a:prstGeom>
          <a:ln w="22225">
            <a:noFill/>
          </a:ln>
        </p:spPr>
        <p:txBody>
          <a:bodyPr anchor="ctr"/>
          <a:lstStyle>
            <a:lvl1pPr marL="0" indent="0" algn="ctr">
              <a:buNone/>
              <a:defRPr baseline="0"/>
            </a:lvl1pPr>
          </a:lstStyle>
          <a:p>
            <a:r>
              <a:rPr lang="en-US" dirty="0"/>
              <a:t>Profile Picture</a:t>
            </a:r>
          </a:p>
        </p:txBody>
      </p:sp>
      <p:sp>
        <p:nvSpPr>
          <p:cNvPr id="30" name="Text Placeholder 3"/>
          <p:cNvSpPr>
            <a:spLocks noGrp="1"/>
          </p:cNvSpPr>
          <p:nvPr>
            <p:ph type="body" sz="quarter" idx="22" hasCustomPrompt="1"/>
          </p:nvPr>
        </p:nvSpPr>
        <p:spPr>
          <a:xfrm>
            <a:off x="795582" y="4307027"/>
            <a:ext cx="3269789" cy="448420"/>
          </a:xfrm>
        </p:spPr>
        <p:txBody>
          <a:bodyPr>
            <a:noAutofit/>
          </a:bodyPr>
          <a:lstStyle>
            <a:lvl1pPr algn="ctr">
              <a:spcBef>
                <a:spcPts val="0"/>
              </a:spcBef>
              <a:defRPr sz="2000" b="1">
                <a:solidFill>
                  <a:schemeClr val="tx1"/>
                </a:solidFill>
              </a:defRPr>
            </a:lvl1pPr>
          </a:lstStyle>
          <a:p>
            <a:pPr lvl="0"/>
            <a:r>
              <a:rPr lang="en-US" dirty="0"/>
              <a:t>First Name, Last Name</a:t>
            </a:r>
          </a:p>
        </p:txBody>
      </p:sp>
      <p:sp>
        <p:nvSpPr>
          <p:cNvPr id="31" name="Text Placeholder 3"/>
          <p:cNvSpPr>
            <a:spLocks noGrp="1"/>
          </p:cNvSpPr>
          <p:nvPr>
            <p:ph type="body" sz="quarter" idx="23" hasCustomPrompt="1"/>
          </p:nvPr>
        </p:nvSpPr>
        <p:spPr>
          <a:xfrm>
            <a:off x="795582" y="4893089"/>
            <a:ext cx="3269789" cy="292447"/>
          </a:xfrm>
        </p:spPr>
        <p:txBody>
          <a:bodyPr>
            <a:noAutofit/>
          </a:bodyPr>
          <a:lstStyle>
            <a:lvl1pPr algn="ctr">
              <a:defRPr sz="1600" b="0" baseline="0">
                <a:solidFill>
                  <a:schemeClr val="tx1"/>
                </a:solidFill>
              </a:defRPr>
            </a:lvl1pPr>
          </a:lstStyle>
          <a:p>
            <a:pPr lvl="0"/>
            <a:r>
              <a:rPr lang="en-US" dirty="0"/>
              <a:t>Title</a:t>
            </a:r>
          </a:p>
        </p:txBody>
      </p:sp>
      <p:cxnSp>
        <p:nvCxnSpPr>
          <p:cNvPr id="32" name="Straight Connector 31"/>
          <p:cNvCxnSpPr/>
          <p:nvPr/>
        </p:nvCxnSpPr>
        <p:spPr>
          <a:xfrm>
            <a:off x="2293316" y="4819583"/>
            <a:ext cx="274320" cy="0"/>
          </a:xfrm>
          <a:prstGeom prst="line">
            <a:avLst/>
          </a:prstGeom>
          <a:ln w="44450">
            <a:solidFill>
              <a:srgbClr val="FEBB36"/>
            </a:solidFill>
          </a:ln>
        </p:spPr>
        <p:style>
          <a:lnRef idx="1">
            <a:schemeClr val="accent1"/>
          </a:lnRef>
          <a:fillRef idx="0">
            <a:schemeClr val="accent1"/>
          </a:fillRef>
          <a:effectRef idx="0">
            <a:schemeClr val="accent1"/>
          </a:effectRef>
          <a:fontRef idx="minor">
            <a:schemeClr val="tx1"/>
          </a:fontRef>
        </p:style>
      </p:cxnSp>
      <p:sp>
        <p:nvSpPr>
          <p:cNvPr id="33" name="Text Placeholder 3"/>
          <p:cNvSpPr>
            <a:spLocks noGrp="1"/>
          </p:cNvSpPr>
          <p:nvPr>
            <p:ph type="body" sz="quarter" idx="24" hasCustomPrompt="1"/>
          </p:nvPr>
        </p:nvSpPr>
        <p:spPr>
          <a:xfrm>
            <a:off x="4461105" y="4307027"/>
            <a:ext cx="3269789" cy="448420"/>
          </a:xfrm>
        </p:spPr>
        <p:txBody>
          <a:bodyPr>
            <a:noAutofit/>
          </a:bodyPr>
          <a:lstStyle>
            <a:lvl1pPr algn="ctr">
              <a:spcBef>
                <a:spcPts val="0"/>
              </a:spcBef>
              <a:defRPr sz="2000" b="1">
                <a:solidFill>
                  <a:schemeClr val="tx1"/>
                </a:solidFill>
              </a:defRPr>
            </a:lvl1pPr>
          </a:lstStyle>
          <a:p>
            <a:pPr lvl="0"/>
            <a:r>
              <a:rPr lang="en-US" dirty="0"/>
              <a:t>First Name, Last Name</a:t>
            </a:r>
          </a:p>
        </p:txBody>
      </p:sp>
      <p:sp>
        <p:nvSpPr>
          <p:cNvPr id="34" name="Text Placeholder 3"/>
          <p:cNvSpPr>
            <a:spLocks noGrp="1"/>
          </p:cNvSpPr>
          <p:nvPr>
            <p:ph type="body" sz="quarter" idx="25" hasCustomPrompt="1"/>
          </p:nvPr>
        </p:nvSpPr>
        <p:spPr>
          <a:xfrm>
            <a:off x="4461105" y="4893089"/>
            <a:ext cx="3269789" cy="292447"/>
          </a:xfrm>
        </p:spPr>
        <p:txBody>
          <a:bodyPr>
            <a:noAutofit/>
          </a:bodyPr>
          <a:lstStyle>
            <a:lvl1pPr algn="ctr">
              <a:defRPr sz="1600" b="0">
                <a:solidFill>
                  <a:schemeClr val="tx1"/>
                </a:solidFill>
              </a:defRPr>
            </a:lvl1pPr>
          </a:lstStyle>
          <a:p>
            <a:pPr lvl="0"/>
            <a:r>
              <a:rPr lang="en-US" dirty="0"/>
              <a:t>Title</a:t>
            </a:r>
          </a:p>
        </p:txBody>
      </p:sp>
      <p:cxnSp>
        <p:nvCxnSpPr>
          <p:cNvPr id="35" name="Straight Connector 34"/>
          <p:cNvCxnSpPr/>
          <p:nvPr/>
        </p:nvCxnSpPr>
        <p:spPr>
          <a:xfrm>
            <a:off x="5958839" y="4819583"/>
            <a:ext cx="274320" cy="0"/>
          </a:xfrm>
          <a:prstGeom prst="line">
            <a:avLst/>
          </a:prstGeom>
          <a:ln w="44450">
            <a:solidFill>
              <a:srgbClr val="FEBB36"/>
            </a:solidFill>
          </a:ln>
        </p:spPr>
        <p:style>
          <a:lnRef idx="1">
            <a:schemeClr val="accent1"/>
          </a:lnRef>
          <a:fillRef idx="0">
            <a:schemeClr val="accent1"/>
          </a:fillRef>
          <a:effectRef idx="0">
            <a:schemeClr val="accent1"/>
          </a:effectRef>
          <a:fontRef idx="minor">
            <a:schemeClr val="tx1"/>
          </a:fontRef>
        </p:style>
      </p:cxnSp>
      <p:sp>
        <p:nvSpPr>
          <p:cNvPr id="36" name="Text Placeholder 3"/>
          <p:cNvSpPr>
            <a:spLocks noGrp="1"/>
          </p:cNvSpPr>
          <p:nvPr>
            <p:ph type="body" sz="quarter" idx="26" hasCustomPrompt="1"/>
          </p:nvPr>
        </p:nvSpPr>
        <p:spPr>
          <a:xfrm>
            <a:off x="8086808" y="4307027"/>
            <a:ext cx="3269789" cy="448420"/>
          </a:xfrm>
        </p:spPr>
        <p:txBody>
          <a:bodyPr>
            <a:noAutofit/>
          </a:bodyPr>
          <a:lstStyle>
            <a:lvl1pPr algn="ctr">
              <a:spcBef>
                <a:spcPts val="0"/>
              </a:spcBef>
              <a:defRPr sz="2000" b="1">
                <a:solidFill>
                  <a:schemeClr val="tx1"/>
                </a:solidFill>
              </a:defRPr>
            </a:lvl1pPr>
          </a:lstStyle>
          <a:p>
            <a:pPr lvl="0"/>
            <a:r>
              <a:rPr lang="en-US" dirty="0"/>
              <a:t>First Name, Last Name</a:t>
            </a:r>
          </a:p>
        </p:txBody>
      </p:sp>
      <p:sp>
        <p:nvSpPr>
          <p:cNvPr id="37" name="Text Placeholder 3"/>
          <p:cNvSpPr>
            <a:spLocks noGrp="1"/>
          </p:cNvSpPr>
          <p:nvPr>
            <p:ph type="body" sz="quarter" idx="27" hasCustomPrompt="1"/>
          </p:nvPr>
        </p:nvSpPr>
        <p:spPr>
          <a:xfrm>
            <a:off x="8086808" y="4893089"/>
            <a:ext cx="3269789" cy="292447"/>
          </a:xfrm>
        </p:spPr>
        <p:txBody>
          <a:bodyPr>
            <a:noAutofit/>
          </a:bodyPr>
          <a:lstStyle>
            <a:lvl1pPr algn="ctr">
              <a:defRPr sz="1600" b="0">
                <a:solidFill>
                  <a:schemeClr val="tx1"/>
                </a:solidFill>
              </a:defRPr>
            </a:lvl1pPr>
          </a:lstStyle>
          <a:p>
            <a:pPr lvl="0"/>
            <a:r>
              <a:rPr lang="en-US" dirty="0"/>
              <a:t>Title</a:t>
            </a:r>
          </a:p>
        </p:txBody>
      </p:sp>
      <p:cxnSp>
        <p:nvCxnSpPr>
          <p:cNvPr id="38" name="Straight Connector 37"/>
          <p:cNvCxnSpPr/>
          <p:nvPr/>
        </p:nvCxnSpPr>
        <p:spPr>
          <a:xfrm>
            <a:off x="9584542" y="4819583"/>
            <a:ext cx="274320" cy="0"/>
          </a:xfrm>
          <a:prstGeom prst="line">
            <a:avLst/>
          </a:prstGeom>
          <a:ln w="44450">
            <a:solidFill>
              <a:srgbClr val="FEBB36"/>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3"/>
          <a:stretch>
            <a:fillRect/>
          </a:stretch>
        </p:blipFill>
        <p:spPr>
          <a:xfrm>
            <a:off x="518183" y="6327850"/>
            <a:ext cx="1344070" cy="441511"/>
          </a:xfrm>
          <a:prstGeom prst="rect">
            <a:avLst/>
          </a:prstGeom>
        </p:spPr>
      </p:pic>
      <p:sp>
        <p:nvSpPr>
          <p:cNvPr id="41" name="Title 1"/>
          <p:cNvSpPr>
            <a:spLocks noGrp="1"/>
          </p:cNvSpPr>
          <p:nvPr>
            <p:ph type="title" hasCustomPrompt="1"/>
          </p:nvPr>
        </p:nvSpPr>
        <p:spPr>
          <a:xfrm>
            <a:off x="517473" y="365126"/>
            <a:ext cx="11122888" cy="985880"/>
          </a:xfrm>
        </p:spPr>
        <p:txBody>
          <a:bodyPr/>
          <a:lstStyle>
            <a:lvl1pPr algn="ctr">
              <a:defRPr>
                <a:solidFill>
                  <a:schemeClr val="bg1"/>
                </a:solidFill>
              </a:defRPr>
            </a:lvl1pPr>
          </a:lstStyle>
          <a:p>
            <a:r>
              <a:rPr lang="en-US" dirty="0"/>
              <a:t>Presenters</a:t>
            </a:r>
          </a:p>
        </p:txBody>
      </p:sp>
      <p:cxnSp>
        <p:nvCxnSpPr>
          <p:cNvPr id="47" name="Straight Connector 46"/>
          <p:cNvCxnSpPr/>
          <p:nvPr userDrawn="1"/>
        </p:nvCxnSpPr>
        <p:spPr>
          <a:xfrm>
            <a:off x="2293316" y="4819583"/>
            <a:ext cx="274320" cy="0"/>
          </a:xfrm>
          <a:prstGeom prst="line">
            <a:avLst/>
          </a:prstGeom>
          <a:ln w="44450">
            <a:solidFill>
              <a:srgbClr val="FEBB36"/>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5958839" y="4819583"/>
            <a:ext cx="274320" cy="0"/>
          </a:xfrm>
          <a:prstGeom prst="line">
            <a:avLst/>
          </a:prstGeom>
          <a:ln w="44450">
            <a:solidFill>
              <a:srgbClr val="FEBB36"/>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9584542" y="4819583"/>
            <a:ext cx="274320" cy="0"/>
          </a:xfrm>
          <a:prstGeom prst="line">
            <a:avLst/>
          </a:prstGeom>
          <a:ln w="44450">
            <a:solidFill>
              <a:srgbClr val="FEBB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680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resenters - Four">
    <p:spTree>
      <p:nvGrpSpPr>
        <p:cNvPr id="1" name=""/>
        <p:cNvGrpSpPr/>
        <p:nvPr/>
      </p:nvGrpSpPr>
      <p:grpSpPr>
        <a:xfrm>
          <a:off x="0" y="0"/>
          <a:ext cx="0" cy="0"/>
          <a:chOff x="0" y="0"/>
          <a:chExt cx="0" cy="0"/>
        </a:xfrm>
      </p:grpSpPr>
      <p:sp>
        <p:nvSpPr>
          <p:cNvPr id="24" name="Rectangle 23"/>
          <p:cNvSpPr/>
          <p:nvPr userDrawn="1"/>
        </p:nvSpPr>
        <p:spPr>
          <a:xfrm>
            <a:off x="-896" y="6176748"/>
            <a:ext cx="12192000" cy="691376"/>
          </a:xfrm>
          <a:prstGeom prst="rect">
            <a:avLst/>
          </a:prstGeom>
          <a:solidFill>
            <a:srgbClr val="3284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896" y="6176748"/>
            <a:ext cx="12192000" cy="691376"/>
          </a:xfrm>
          <a:prstGeom prst="rect">
            <a:avLst/>
          </a:prstGeom>
          <a:solidFill>
            <a:srgbClr val="3284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Picture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20092" y="6425161"/>
            <a:ext cx="3076492" cy="246888"/>
          </a:xfrm>
          <a:prstGeom prst="rect">
            <a:avLst/>
          </a:prstGeom>
        </p:spPr>
      </p:pic>
      <p:sp>
        <p:nvSpPr>
          <p:cNvPr id="23" name="Rectangle 22"/>
          <p:cNvSpPr/>
          <p:nvPr userDrawn="1"/>
        </p:nvSpPr>
        <p:spPr>
          <a:xfrm>
            <a:off x="0" y="0"/>
            <a:ext cx="12192000" cy="3429000"/>
          </a:xfrm>
          <a:prstGeom prst="rect">
            <a:avLst/>
          </a:prstGeom>
          <a:solidFill>
            <a:srgbClr val="3284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0" y="0"/>
            <a:ext cx="12192000" cy="3429000"/>
          </a:xfrm>
          <a:prstGeom prst="rect">
            <a:avLst/>
          </a:prstGeom>
          <a:solidFill>
            <a:srgbClr val="3284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p:cNvSpPr txBox="1"/>
          <p:nvPr/>
        </p:nvSpPr>
        <p:spPr>
          <a:xfrm>
            <a:off x="0" y="1012878"/>
            <a:ext cx="12192000" cy="1015663"/>
          </a:xfrm>
          <a:prstGeom prst="rect">
            <a:avLst/>
          </a:prstGeom>
          <a:noFill/>
        </p:spPr>
        <p:txBody>
          <a:bodyPr wrap="square" rtlCol="0">
            <a:spAutoFit/>
          </a:bodyPr>
          <a:lstStyle/>
          <a:p>
            <a:pPr algn="ctr"/>
            <a:r>
              <a:rPr lang="en-US" sz="3600" b="1" i="0" dirty="0">
                <a:solidFill>
                  <a:schemeClr val="bg1"/>
                </a:solidFill>
                <a:latin typeface="Arial" charset="0"/>
                <a:ea typeface="Arial" charset="0"/>
                <a:cs typeface="Arial" charset="0"/>
              </a:rPr>
              <a:t>Presenters</a:t>
            </a:r>
          </a:p>
          <a:p>
            <a:pPr algn="ctr"/>
            <a:r>
              <a:rPr lang="en-US" sz="2400" b="0" i="0" dirty="0">
                <a:solidFill>
                  <a:schemeClr val="bg1"/>
                </a:solidFill>
                <a:latin typeface="Arial" charset="0"/>
                <a:ea typeface="Arial" charset="0"/>
                <a:cs typeface="Arial" charset="0"/>
              </a:rPr>
              <a:t>Subtitle</a:t>
            </a:r>
            <a:r>
              <a:rPr lang="en-US" sz="2400" b="0" i="0" baseline="0" dirty="0">
                <a:solidFill>
                  <a:schemeClr val="bg1"/>
                </a:solidFill>
                <a:latin typeface="Arial" charset="0"/>
                <a:ea typeface="Arial" charset="0"/>
                <a:cs typeface="Arial" charset="0"/>
              </a:rPr>
              <a:t> Here</a:t>
            </a:r>
            <a:endParaRPr lang="en-US" sz="2400" b="0" i="0" dirty="0">
              <a:solidFill>
                <a:schemeClr val="bg1"/>
              </a:solidFill>
              <a:latin typeface="Arial" charset="0"/>
              <a:ea typeface="Arial" charset="0"/>
              <a:cs typeface="Arial" charset="0"/>
            </a:endParaRPr>
          </a:p>
        </p:txBody>
      </p:sp>
      <p:sp>
        <p:nvSpPr>
          <p:cNvPr id="45" name="Picture Placeholder 5"/>
          <p:cNvSpPr>
            <a:spLocks noGrp="1"/>
          </p:cNvSpPr>
          <p:nvPr>
            <p:ph type="pic" sz="quarter" idx="14" hasCustomPrompt="1"/>
          </p:nvPr>
        </p:nvSpPr>
        <p:spPr>
          <a:xfrm>
            <a:off x="4149390" y="2830032"/>
            <a:ext cx="1161288" cy="1161288"/>
          </a:xfrm>
          <a:prstGeom prst="ellipse">
            <a:avLst/>
          </a:prstGeom>
          <a:solidFill>
            <a:schemeClr val="bg1">
              <a:lumMod val="85000"/>
            </a:schemeClr>
          </a:solidFill>
          <a:ln w="60325">
            <a:solidFill>
              <a:schemeClr val="bg1"/>
            </a:solidFill>
          </a:ln>
        </p:spPr>
        <p:txBody>
          <a:bodyPr anchor="ctr"/>
          <a:lstStyle>
            <a:lvl1pPr marL="0" indent="0" algn="ctr">
              <a:buNone/>
              <a:defRPr baseline="0"/>
            </a:lvl1pPr>
          </a:lstStyle>
          <a:p>
            <a:r>
              <a:rPr lang="en-US" dirty="0"/>
              <a:t>PIC</a:t>
            </a:r>
          </a:p>
        </p:txBody>
      </p:sp>
      <p:sp>
        <p:nvSpPr>
          <p:cNvPr id="46" name="Picture Placeholder 5"/>
          <p:cNvSpPr>
            <a:spLocks noGrp="1"/>
          </p:cNvSpPr>
          <p:nvPr>
            <p:ph type="pic" sz="quarter" idx="15" hasCustomPrompt="1"/>
          </p:nvPr>
        </p:nvSpPr>
        <p:spPr>
          <a:xfrm>
            <a:off x="6892215" y="2830032"/>
            <a:ext cx="1161288" cy="1161288"/>
          </a:xfrm>
          <a:prstGeom prst="ellipse">
            <a:avLst/>
          </a:prstGeom>
          <a:solidFill>
            <a:schemeClr val="bg1">
              <a:lumMod val="85000"/>
            </a:schemeClr>
          </a:solidFill>
          <a:ln w="60325">
            <a:solidFill>
              <a:schemeClr val="bg1"/>
            </a:solidFill>
          </a:ln>
        </p:spPr>
        <p:txBody>
          <a:bodyPr anchor="ctr"/>
          <a:lstStyle>
            <a:lvl1pPr marL="0" indent="0" algn="ctr">
              <a:buNone/>
              <a:defRPr baseline="0"/>
            </a:lvl1pPr>
          </a:lstStyle>
          <a:p>
            <a:r>
              <a:rPr lang="en-US" dirty="0"/>
              <a:t>PIC</a:t>
            </a:r>
          </a:p>
        </p:txBody>
      </p:sp>
      <p:sp>
        <p:nvSpPr>
          <p:cNvPr id="47" name="Picture Placeholder 5"/>
          <p:cNvSpPr>
            <a:spLocks noGrp="1"/>
          </p:cNvSpPr>
          <p:nvPr>
            <p:ph type="pic" sz="quarter" idx="16" hasCustomPrompt="1"/>
          </p:nvPr>
        </p:nvSpPr>
        <p:spPr>
          <a:xfrm>
            <a:off x="9571346" y="2830032"/>
            <a:ext cx="1161288" cy="1161288"/>
          </a:xfrm>
          <a:prstGeom prst="ellipse">
            <a:avLst/>
          </a:prstGeom>
          <a:solidFill>
            <a:schemeClr val="bg1">
              <a:lumMod val="85000"/>
            </a:schemeClr>
          </a:solidFill>
          <a:ln w="60325">
            <a:solidFill>
              <a:schemeClr val="bg1"/>
            </a:solidFill>
          </a:ln>
        </p:spPr>
        <p:txBody>
          <a:bodyPr anchor="ctr"/>
          <a:lstStyle>
            <a:lvl1pPr marL="0" indent="0" algn="ctr">
              <a:buNone/>
              <a:defRPr baseline="0"/>
            </a:lvl1pPr>
          </a:lstStyle>
          <a:p>
            <a:r>
              <a:rPr lang="en-US" dirty="0"/>
              <a:t>PIC</a:t>
            </a:r>
          </a:p>
        </p:txBody>
      </p:sp>
      <p:sp>
        <p:nvSpPr>
          <p:cNvPr id="48" name="Picture Placeholder 5"/>
          <p:cNvSpPr>
            <a:spLocks noGrp="1"/>
          </p:cNvSpPr>
          <p:nvPr>
            <p:ph type="pic" sz="quarter" idx="25" hasCustomPrompt="1"/>
          </p:nvPr>
        </p:nvSpPr>
        <p:spPr>
          <a:xfrm>
            <a:off x="1419836" y="2830032"/>
            <a:ext cx="1161288" cy="1161288"/>
          </a:xfrm>
          <a:prstGeom prst="ellipse">
            <a:avLst/>
          </a:prstGeom>
          <a:solidFill>
            <a:schemeClr val="bg1">
              <a:lumMod val="85000"/>
            </a:schemeClr>
          </a:solidFill>
          <a:ln w="60325">
            <a:solidFill>
              <a:schemeClr val="bg1"/>
            </a:solidFill>
          </a:ln>
        </p:spPr>
        <p:txBody>
          <a:bodyPr anchor="ctr"/>
          <a:lstStyle>
            <a:lvl1pPr marL="0" indent="0" algn="ctr">
              <a:buNone/>
              <a:defRPr baseline="0"/>
            </a:lvl1pPr>
          </a:lstStyle>
          <a:p>
            <a:r>
              <a:rPr lang="en-US" dirty="0"/>
              <a:t>PIC</a:t>
            </a:r>
          </a:p>
        </p:txBody>
      </p:sp>
      <p:sp>
        <p:nvSpPr>
          <p:cNvPr id="49" name="Text Placeholder 3"/>
          <p:cNvSpPr>
            <a:spLocks noGrp="1"/>
          </p:cNvSpPr>
          <p:nvPr>
            <p:ph type="body" sz="quarter" idx="27" hasCustomPrompt="1"/>
          </p:nvPr>
        </p:nvSpPr>
        <p:spPr>
          <a:xfrm>
            <a:off x="712382" y="5064774"/>
            <a:ext cx="2594918" cy="292447"/>
          </a:xfrm>
        </p:spPr>
        <p:txBody>
          <a:bodyPr>
            <a:noAutofit/>
          </a:bodyPr>
          <a:lstStyle>
            <a:lvl1pPr algn="ctr">
              <a:spcBef>
                <a:spcPts val="0"/>
              </a:spcBef>
              <a:defRPr sz="1400" b="0">
                <a:solidFill>
                  <a:schemeClr val="tx1"/>
                </a:solidFill>
              </a:defRPr>
            </a:lvl1pPr>
          </a:lstStyle>
          <a:p>
            <a:pPr lvl="0"/>
            <a:r>
              <a:rPr lang="en-US" dirty="0"/>
              <a:t>Title</a:t>
            </a:r>
          </a:p>
        </p:txBody>
      </p:sp>
      <p:cxnSp>
        <p:nvCxnSpPr>
          <p:cNvPr id="50" name="Straight Connector 49"/>
          <p:cNvCxnSpPr/>
          <p:nvPr/>
        </p:nvCxnSpPr>
        <p:spPr>
          <a:xfrm>
            <a:off x="1872680" y="4991268"/>
            <a:ext cx="274320" cy="0"/>
          </a:xfrm>
          <a:prstGeom prst="line">
            <a:avLst/>
          </a:prstGeom>
          <a:ln w="44450">
            <a:solidFill>
              <a:srgbClr val="FEBB36"/>
            </a:solidFill>
          </a:ln>
        </p:spPr>
        <p:style>
          <a:lnRef idx="1">
            <a:schemeClr val="accent1"/>
          </a:lnRef>
          <a:fillRef idx="0">
            <a:schemeClr val="accent1"/>
          </a:fillRef>
          <a:effectRef idx="0">
            <a:schemeClr val="accent1"/>
          </a:effectRef>
          <a:fontRef idx="minor">
            <a:schemeClr val="tx1"/>
          </a:fontRef>
        </p:style>
      </p:cxnSp>
      <p:sp>
        <p:nvSpPr>
          <p:cNvPr id="51" name="Text Placeholder 3"/>
          <p:cNvSpPr>
            <a:spLocks noGrp="1"/>
          </p:cNvSpPr>
          <p:nvPr>
            <p:ph type="body" sz="quarter" idx="29" hasCustomPrompt="1"/>
          </p:nvPr>
        </p:nvSpPr>
        <p:spPr>
          <a:xfrm>
            <a:off x="3423684" y="5064774"/>
            <a:ext cx="2594918" cy="292447"/>
          </a:xfrm>
        </p:spPr>
        <p:txBody>
          <a:bodyPr>
            <a:noAutofit/>
          </a:bodyPr>
          <a:lstStyle>
            <a:lvl1pPr algn="ctr">
              <a:spcBef>
                <a:spcPts val="0"/>
              </a:spcBef>
              <a:defRPr sz="1400" b="0">
                <a:solidFill>
                  <a:schemeClr val="tx1"/>
                </a:solidFill>
              </a:defRPr>
            </a:lvl1pPr>
          </a:lstStyle>
          <a:p>
            <a:pPr lvl="0"/>
            <a:r>
              <a:rPr lang="en-US" dirty="0"/>
              <a:t>Title</a:t>
            </a:r>
          </a:p>
        </p:txBody>
      </p:sp>
      <p:cxnSp>
        <p:nvCxnSpPr>
          <p:cNvPr id="52" name="Straight Connector 51"/>
          <p:cNvCxnSpPr/>
          <p:nvPr/>
        </p:nvCxnSpPr>
        <p:spPr>
          <a:xfrm>
            <a:off x="4583982" y="4991268"/>
            <a:ext cx="274320" cy="0"/>
          </a:xfrm>
          <a:prstGeom prst="line">
            <a:avLst/>
          </a:prstGeom>
          <a:ln w="44450">
            <a:solidFill>
              <a:srgbClr val="FEBB36"/>
            </a:solidFill>
          </a:ln>
        </p:spPr>
        <p:style>
          <a:lnRef idx="1">
            <a:schemeClr val="accent1"/>
          </a:lnRef>
          <a:fillRef idx="0">
            <a:schemeClr val="accent1"/>
          </a:fillRef>
          <a:effectRef idx="0">
            <a:schemeClr val="accent1"/>
          </a:effectRef>
          <a:fontRef idx="minor">
            <a:schemeClr val="tx1"/>
          </a:fontRef>
        </p:style>
      </p:cxnSp>
      <p:sp>
        <p:nvSpPr>
          <p:cNvPr id="53" name="Text Placeholder 3"/>
          <p:cNvSpPr>
            <a:spLocks noGrp="1"/>
          </p:cNvSpPr>
          <p:nvPr>
            <p:ph type="body" sz="quarter" idx="31" hasCustomPrompt="1"/>
          </p:nvPr>
        </p:nvSpPr>
        <p:spPr>
          <a:xfrm>
            <a:off x="6188147" y="5064774"/>
            <a:ext cx="2594918" cy="292447"/>
          </a:xfrm>
        </p:spPr>
        <p:txBody>
          <a:bodyPr>
            <a:noAutofit/>
          </a:bodyPr>
          <a:lstStyle>
            <a:lvl1pPr algn="ctr">
              <a:spcBef>
                <a:spcPts val="0"/>
              </a:spcBef>
              <a:defRPr sz="1400" b="0">
                <a:solidFill>
                  <a:schemeClr val="tx1"/>
                </a:solidFill>
              </a:defRPr>
            </a:lvl1pPr>
          </a:lstStyle>
          <a:p>
            <a:pPr lvl="0"/>
            <a:r>
              <a:rPr lang="en-US" dirty="0"/>
              <a:t>Title</a:t>
            </a:r>
          </a:p>
        </p:txBody>
      </p:sp>
      <p:cxnSp>
        <p:nvCxnSpPr>
          <p:cNvPr id="54" name="Straight Connector 53"/>
          <p:cNvCxnSpPr/>
          <p:nvPr/>
        </p:nvCxnSpPr>
        <p:spPr>
          <a:xfrm>
            <a:off x="7348445" y="4991268"/>
            <a:ext cx="274320" cy="0"/>
          </a:xfrm>
          <a:prstGeom prst="line">
            <a:avLst/>
          </a:prstGeom>
          <a:ln w="44450">
            <a:solidFill>
              <a:srgbClr val="FEBB36"/>
            </a:solidFill>
          </a:ln>
        </p:spPr>
        <p:style>
          <a:lnRef idx="1">
            <a:schemeClr val="accent1"/>
          </a:lnRef>
          <a:fillRef idx="0">
            <a:schemeClr val="accent1"/>
          </a:fillRef>
          <a:effectRef idx="0">
            <a:schemeClr val="accent1"/>
          </a:effectRef>
          <a:fontRef idx="minor">
            <a:schemeClr val="tx1"/>
          </a:fontRef>
        </p:style>
      </p:cxnSp>
      <p:sp>
        <p:nvSpPr>
          <p:cNvPr id="55" name="Text Placeholder 3"/>
          <p:cNvSpPr>
            <a:spLocks noGrp="1"/>
          </p:cNvSpPr>
          <p:nvPr>
            <p:ph type="body" sz="quarter" idx="33" hasCustomPrompt="1"/>
          </p:nvPr>
        </p:nvSpPr>
        <p:spPr>
          <a:xfrm>
            <a:off x="8864691" y="5064774"/>
            <a:ext cx="2594918" cy="292447"/>
          </a:xfrm>
        </p:spPr>
        <p:txBody>
          <a:bodyPr>
            <a:noAutofit/>
          </a:bodyPr>
          <a:lstStyle>
            <a:lvl1pPr algn="ctr">
              <a:spcBef>
                <a:spcPts val="0"/>
              </a:spcBef>
              <a:defRPr sz="1400" b="0">
                <a:solidFill>
                  <a:schemeClr val="tx1"/>
                </a:solidFill>
              </a:defRPr>
            </a:lvl1pPr>
          </a:lstStyle>
          <a:p>
            <a:pPr lvl="0"/>
            <a:r>
              <a:rPr lang="en-US" dirty="0"/>
              <a:t> Title</a:t>
            </a:r>
          </a:p>
        </p:txBody>
      </p:sp>
      <p:cxnSp>
        <p:nvCxnSpPr>
          <p:cNvPr id="56" name="Straight Connector 55"/>
          <p:cNvCxnSpPr/>
          <p:nvPr/>
        </p:nvCxnSpPr>
        <p:spPr>
          <a:xfrm>
            <a:off x="10024989" y="4991268"/>
            <a:ext cx="274320" cy="0"/>
          </a:xfrm>
          <a:prstGeom prst="line">
            <a:avLst/>
          </a:prstGeom>
          <a:ln w="44450">
            <a:solidFill>
              <a:srgbClr val="FEBB36"/>
            </a:solidFill>
          </a:ln>
        </p:spPr>
        <p:style>
          <a:lnRef idx="1">
            <a:schemeClr val="accent1"/>
          </a:lnRef>
          <a:fillRef idx="0">
            <a:schemeClr val="accent1"/>
          </a:fillRef>
          <a:effectRef idx="0">
            <a:schemeClr val="accent1"/>
          </a:effectRef>
          <a:fontRef idx="minor">
            <a:schemeClr val="tx1"/>
          </a:fontRef>
        </p:style>
      </p:cxnSp>
      <p:sp>
        <p:nvSpPr>
          <p:cNvPr id="57" name="Text Placeholder 18"/>
          <p:cNvSpPr>
            <a:spLocks noGrp="1"/>
          </p:cNvSpPr>
          <p:nvPr>
            <p:ph type="body" sz="quarter" idx="36" hasCustomPrompt="1"/>
          </p:nvPr>
        </p:nvSpPr>
        <p:spPr>
          <a:xfrm>
            <a:off x="703021" y="4298118"/>
            <a:ext cx="2594918" cy="648050"/>
          </a:xfrm>
        </p:spPr>
        <p:txBody>
          <a:bodyPr>
            <a:noAutofit/>
          </a:bodyPr>
          <a:lstStyle>
            <a:lvl1pPr algn="ctr">
              <a:lnSpc>
                <a:spcPct val="100000"/>
              </a:lnSpc>
              <a:spcBef>
                <a:spcPts val="0"/>
              </a:spcBef>
              <a:defRPr sz="1800" b="1" baseline="0"/>
            </a:lvl1pPr>
          </a:lstStyle>
          <a:p>
            <a:pPr lvl="0"/>
            <a:r>
              <a:rPr lang="en-US" dirty="0"/>
              <a:t>First Name</a:t>
            </a:r>
            <a:br>
              <a:rPr lang="en-US" dirty="0"/>
            </a:br>
            <a:r>
              <a:rPr lang="en-US" dirty="0"/>
              <a:t>Last Name</a:t>
            </a:r>
          </a:p>
        </p:txBody>
      </p:sp>
      <p:sp>
        <p:nvSpPr>
          <p:cNvPr id="58" name="Text Placeholder 18"/>
          <p:cNvSpPr>
            <a:spLocks noGrp="1"/>
          </p:cNvSpPr>
          <p:nvPr>
            <p:ph type="body" sz="quarter" idx="37" hasCustomPrompt="1"/>
          </p:nvPr>
        </p:nvSpPr>
        <p:spPr>
          <a:xfrm>
            <a:off x="3423684" y="4298118"/>
            <a:ext cx="2594918" cy="648050"/>
          </a:xfrm>
        </p:spPr>
        <p:txBody>
          <a:bodyPr>
            <a:noAutofit/>
          </a:bodyPr>
          <a:lstStyle>
            <a:lvl1pPr algn="ctr">
              <a:lnSpc>
                <a:spcPct val="100000"/>
              </a:lnSpc>
              <a:spcBef>
                <a:spcPts val="0"/>
              </a:spcBef>
              <a:defRPr sz="1800" b="1" baseline="0"/>
            </a:lvl1pPr>
          </a:lstStyle>
          <a:p>
            <a:pPr lvl="0"/>
            <a:r>
              <a:rPr lang="en-US" dirty="0"/>
              <a:t>First Name</a:t>
            </a:r>
            <a:br>
              <a:rPr lang="en-US" dirty="0"/>
            </a:br>
            <a:r>
              <a:rPr lang="en-US" dirty="0"/>
              <a:t>Last Name</a:t>
            </a:r>
          </a:p>
        </p:txBody>
      </p:sp>
      <p:sp>
        <p:nvSpPr>
          <p:cNvPr id="59" name="Text Placeholder 18"/>
          <p:cNvSpPr>
            <a:spLocks noGrp="1"/>
          </p:cNvSpPr>
          <p:nvPr>
            <p:ph type="body" sz="quarter" idx="38" hasCustomPrompt="1"/>
          </p:nvPr>
        </p:nvSpPr>
        <p:spPr>
          <a:xfrm>
            <a:off x="6173521" y="4298118"/>
            <a:ext cx="2594918" cy="648050"/>
          </a:xfrm>
        </p:spPr>
        <p:txBody>
          <a:bodyPr>
            <a:noAutofit/>
          </a:bodyPr>
          <a:lstStyle>
            <a:lvl1pPr algn="ctr">
              <a:lnSpc>
                <a:spcPct val="100000"/>
              </a:lnSpc>
              <a:spcBef>
                <a:spcPts val="0"/>
              </a:spcBef>
              <a:defRPr sz="1800" b="1" baseline="0"/>
            </a:lvl1pPr>
          </a:lstStyle>
          <a:p>
            <a:pPr lvl="0"/>
            <a:r>
              <a:rPr lang="en-US" dirty="0"/>
              <a:t>First Name</a:t>
            </a:r>
            <a:br>
              <a:rPr lang="en-US" dirty="0"/>
            </a:br>
            <a:r>
              <a:rPr lang="en-US" dirty="0"/>
              <a:t>Last Name</a:t>
            </a:r>
          </a:p>
        </p:txBody>
      </p:sp>
      <p:sp>
        <p:nvSpPr>
          <p:cNvPr id="60" name="Text Placeholder 18"/>
          <p:cNvSpPr>
            <a:spLocks noGrp="1"/>
          </p:cNvSpPr>
          <p:nvPr>
            <p:ph type="body" sz="quarter" idx="39" hasCustomPrompt="1"/>
          </p:nvPr>
        </p:nvSpPr>
        <p:spPr>
          <a:xfrm>
            <a:off x="8848649" y="4298118"/>
            <a:ext cx="2594918" cy="648050"/>
          </a:xfrm>
        </p:spPr>
        <p:txBody>
          <a:bodyPr>
            <a:noAutofit/>
          </a:bodyPr>
          <a:lstStyle>
            <a:lvl1pPr algn="ctr">
              <a:lnSpc>
                <a:spcPct val="100000"/>
              </a:lnSpc>
              <a:spcBef>
                <a:spcPts val="0"/>
              </a:spcBef>
              <a:defRPr sz="1800" b="1" baseline="0"/>
            </a:lvl1pPr>
          </a:lstStyle>
          <a:p>
            <a:pPr lvl="0"/>
            <a:r>
              <a:rPr lang="en-US" dirty="0"/>
              <a:t>First Name</a:t>
            </a:r>
            <a:br>
              <a:rPr lang="en-US" dirty="0"/>
            </a:br>
            <a:r>
              <a:rPr lang="en-US" dirty="0"/>
              <a:t>Last Name</a:t>
            </a:r>
          </a:p>
        </p:txBody>
      </p:sp>
      <p:pic>
        <p:nvPicPr>
          <p:cNvPr id="61" name="Picture 60"/>
          <p:cNvPicPr>
            <a:picLocks noChangeAspect="1"/>
          </p:cNvPicPr>
          <p:nvPr/>
        </p:nvPicPr>
        <p:blipFill>
          <a:blip r:embed="rId3"/>
          <a:stretch>
            <a:fillRect/>
          </a:stretch>
        </p:blipFill>
        <p:spPr>
          <a:xfrm>
            <a:off x="518183" y="6327850"/>
            <a:ext cx="1344070" cy="441511"/>
          </a:xfrm>
          <a:prstGeom prst="rect">
            <a:avLst/>
          </a:prstGeom>
        </p:spPr>
      </p:pic>
      <p:sp>
        <p:nvSpPr>
          <p:cNvPr id="25" name="TextBox 24"/>
          <p:cNvSpPr txBox="1"/>
          <p:nvPr userDrawn="1"/>
        </p:nvSpPr>
        <p:spPr>
          <a:xfrm>
            <a:off x="0" y="1012878"/>
            <a:ext cx="12192000" cy="1015663"/>
          </a:xfrm>
          <a:prstGeom prst="rect">
            <a:avLst/>
          </a:prstGeom>
          <a:noFill/>
        </p:spPr>
        <p:txBody>
          <a:bodyPr wrap="square" rtlCol="0">
            <a:spAutoFit/>
          </a:bodyPr>
          <a:lstStyle/>
          <a:p>
            <a:pPr algn="ctr"/>
            <a:r>
              <a:rPr lang="en-US" sz="3600" b="1" i="0" dirty="0">
                <a:solidFill>
                  <a:schemeClr val="bg1"/>
                </a:solidFill>
                <a:latin typeface="Arial" charset="0"/>
                <a:ea typeface="Arial" charset="0"/>
                <a:cs typeface="Arial" charset="0"/>
              </a:rPr>
              <a:t>Presenters</a:t>
            </a:r>
          </a:p>
          <a:p>
            <a:pPr algn="ctr"/>
            <a:r>
              <a:rPr lang="en-US" sz="2400" b="0" i="0" dirty="0">
                <a:solidFill>
                  <a:schemeClr val="bg1"/>
                </a:solidFill>
                <a:latin typeface="Arial" charset="0"/>
                <a:ea typeface="Arial" charset="0"/>
                <a:cs typeface="Arial" charset="0"/>
              </a:rPr>
              <a:t>Subtitle</a:t>
            </a:r>
            <a:r>
              <a:rPr lang="en-US" sz="2400" b="0" i="0" baseline="0" dirty="0">
                <a:solidFill>
                  <a:schemeClr val="bg1"/>
                </a:solidFill>
                <a:latin typeface="Arial" charset="0"/>
                <a:ea typeface="Arial" charset="0"/>
                <a:cs typeface="Arial" charset="0"/>
              </a:rPr>
              <a:t> Here</a:t>
            </a:r>
            <a:endParaRPr lang="en-US" sz="2400" b="0" i="0" dirty="0">
              <a:solidFill>
                <a:schemeClr val="bg1"/>
              </a:solidFill>
              <a:latin typeface="Arial" charset="0"/>
              <a:ea typeface="Arial" charset="0"/>
              <a:cs typeface="Arial" charset="0"/>
            </a:endParaRPr>
          </a:p>
        </p:txBody>
      </p:sp>
      <p:cxnSp>
        <p:nvCxnSpPr>
          <p:cNvPr id="26" name="Straight Connector 25"/>
          <p:cNvCxnSpPr/>
          <p:nvPr userDrawn="1"/>
        </p:nvCxnSpPr>
        <p:spPr>
          <a:xfrm>
            <a:off x="1872680" y="4991268"/>
            <a:ext cx="274320" cy="0"/>
          </a:xfrm>
          <a:prstGeom prst="line">
            <a:avLst/>
          </a:prstGeom>
          <a:ln w="44450">
            <a:solidFill>
              <a:srgbClr val="FEBB36"/>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4583982" y="4991268"/>
            <a:ext cx="274320" cy="0"/>
          </a:xfrm>
          <a:prstGeom prst="line">
            <a:avLst/>
          </a:prstGeom>
          <a:ln w="44450">
            <a:solidFill>
              <a:srgbClr val="FEBB3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7348445" y="4991268"/>
            <a:ext cx="274320" cy="0"/>
          </a:xfrm>
          <a:prstGeom prst="line">
            <a:avLst/>
          </a:prstGeom>
          <a:ln w="44450">
            <a:solidFill>
              <a:srgbClr val="FEBB36"/>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10024989" y="4991268"/>
            <a:ext cx="274320" cy="0"/>
          </a:xfrm>
          <a:prstGeom prst="line">
            <a:avLst/>
          </a:prstGeom>
          <a:ln w="44450">
            <a:solidFill>
              <a:srgbClr val="FEBB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2284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eet the Team">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a:lvl1pPr>
          </a:lstStyle>
          <a:p>
            <a:r>
              <a:rPr lang="en-US" dirty="0"/>
              <a:t>Meet the Team</a:t>
            </a:r>
          </a:p>
        </p:txBody>
      </p:sp>
      <p:sp>
        <p:nvSpPr>
          <p:cNvPr id="4" name="Oval 3"/>
          <p:cNvSpPr/>
          <p:nvPr/>
        </p:nvSpPr>
        <p:spPr>
          <a:xfrm>
            <a:off x="596146" y="1639423"/>
            <a:ext cx="1403418" cy="1403418"/>
          </a:xfrm>
          <a:prstGeom prst="ellipse">
            <a:avLst/>
          </a:prstGeom>
          <a:noFill/>
          <a:ln w="50800">
            <a:solidFill>
              <a:srgbClr val="FEBB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Picture Placeholder 5"/>
          <p:cNvSpPr>
            <a:spLocks noGrp="1"/>
          </p:cNvSpPr>
          <p:nvPr>
            <p:ph type="pic" sz="quarter" idx="10" hasCustomPrompt="1"/>
          </p:nvPr>
        </p:nvSpPr>
        <p:spPr>
          <a:xfrm>
            <a:off x="690799" y="1732880"/>
            <a:ext cx="1218220" cy="1218220"/>
          </a:xfrm>
          <a:prstGeom prst="ellipse">
            <a:avLst/>
          </a:prstGeom>
          <a:solidFill>
            <a:schemeClr val="bg1">
              <a:lumMod val="75000"/>
            </a:schemeClr>
          </a:solidFill>
          <a:ln w="22225">
            <a:noFill/>
          </a:ln>
        </p:spPr>
        <p:txBody>
          <a:bodyPr anchor="ctr"/>
          <a:lstStyle>
            <a:lvl1pPr marL="0" indent="0" algn="ctr">
              <a:buNone/>
              <a:defRPr baseline="0"/>
            </a:lvl1pPr>
          </a:lstStyle>
          <a:p>
            <a:r>
              <a:rPr lang="en-US" dirty="0"/>
              <a:t>PIC</a:t>
            </a:r>
          </a:p>
        </p:txBody>
      </p:sp>
      <p:sp>
        <p:nvSpPr>
          <p:cNvPr id="6" name="Text Placeholder 18"/>
          <p:cNvSpPr>
            <a:spLocks noGrp="1"/>
          </p:cNvSpPr>
          <p:nvPr>
            <p:ph type="body" sz="quarter" idx="36" hasCustomPrompt="1"/>
          </p:nvPr>
        </p:nvSpPr>
        <p:spPr>
          <a:xfrm>
            <a:off x="2142291" y="1814513"/>
            <a:ext cx="2216476" cy="1096962"/>
          </a:xfrm>
        </p:spPr>
        <p:txBody>
          <a:bodyPr>
            <a:normAutofit/>
          </a:bodyPr>
          <a:lstStyle>
            <a:lvl1pPr>
              <a:lnSpc>
                <a:spcPct val="100000"/>
              </a:lnSpc>
              <a:spcBef>
                <a:spcPts val="0"/>
              </a:spcBef>
              <a:defRPr sz="1600" b="1" baseline="0"/>
            </a:lvl1pPr>
          </a:lstStyle>
          <a:p>
            <a:pPr lvl="0"/>
            <a:r>
              <a:rPr lang="en-US" dirty="0"/>
              <a:t>First Name</a:t>
            </a:r>
            <a:br>
              <a:rPr lang="en-US" dirty="0"/>
            </a:br>
            <a:r>
              <a:rPr lang="en-US" dirty="0"/>
              <a:t>Last Name</a:t>
            </a:r>
            <a:br>
              <a:rPr lang="en-US" dirty="0"/>
            </a:br>
            <a:r>
              <a:rPr lang="en-US" dirty="0"/>
              <a:t>—</a:t>
            </a:r>
            <a:br>
              <a:rPr lang="en-US" dirty="0"/>
            </a:br>
            <a:r>
              <a:rPr lang="en-US" dirty="0"/>
              <a:t>Title</a:t>
            </a:r>
          </a:p>
        </p:txBody>
      </p:sp>
      <p:sp>
        <p:nvSpPr>
          <p:cNvPr id="7" name="Oval 6"/>
          <p:cNvSpPr/>
          <p:nvPr/>
        </p:nvSpPr>
        <p:spPr>
          <a:xfrm>
            <a:off x="4473666" y="1639423"/>
            <a:ext cx="1403418" cy="1403418"/>
          </a:xfrm>
          <a:prstGeom prst="ellipse">
            <a:avLst/>
          </a:prstGeom>
          <a:noFill/>
          <a:ln w="50800">
            <a:solidFill>
              <a:srgbClr val="FEBB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Picture Placeholder 5"/>
          <p:cNvSpPr>
            <a:spLocks noGrp="1"/>
          </p:cNvSpPr>
          <p:nvPr>
            <p:ph type="pic" sz="quarter" idx="37" hasCustomPrompt="1"/>
          </p:nvPr>
        </p:nvSpPr>
        <p:spPr>
          <a:xfrm>
            <a:off x="4568319" y="1732880"/>
            <a:ext cx="1218220" cy="1218220"/>
          </a:xfrm>
          <a:prstGeom prst="ellipse">
            <a:avLst/>
          </a:prstGeom>
          <a:solidFill>
            <a:schemeClr val="bg1">
              <a:lumMod val="75000"/>
            </a:schemeClr>
          </a:solidFill>
          <a:ln w="22225">
            <a:noFill/>
          </a:ln>
        </p:spPr>
        <p:txBody>
          <a:bodyPr anchor="ctr"/>
          <a:lstStyle>
            <a:lvl1pPr marL="0" indent="0" algn="ctr">
              <a:buNone/>
              <a:defRPr baseline="0"/>
            </a:lvl1pPr>
          </a:lstStyle>
          <a:p>
            <a:r>
              <a:rPr lang="en-US" dirty="0"/>
              <a:t>PIC</a:t>
            </a:r>
          </a:p>
        </p:txBody>
      </p:sp>
      <p:sp>
        <p:nvSpPr>
          <p:cNvPr id="9" name="Text Placeholder 18"/>
          <p:cNvSpPr>
            <a:spLocks noGrp="1"/>
          </p:cNvSpPr>
          <p:nvPr>
            <p:ph type="body" sz="quarter" idx="38" hasCustomPrompt="1"/>
          </p:nvPr>
        </p:nvSpPr>
        <p:spPr>
          <a:xfrm>
            <a:off x="6019811" y="1814513"/>
            <a:ext cx="2216476" cy="1096962"/>
          </a:xfrm>
        </p:spPr>
        <p:txBody>
          <a:bodyPr>
            <a:normAutofit/>
          </a:bodyPr>
          <a:lstStyle>
            <a:lvl1pPr>
              <a:lnSpc>
                <a:spcPct val="100000"/>
              </a:lnSpc>
              <a:spcBef>
                <a:spcPts val="0"/>
              </a:spcBef>
              <a:defRPr sz="1600" b="1" baseline="0"/>
            </a:lvl1pPr>
          </a:lstStyle>
          <a:p>
            <a:pPr lvl="0"/>
            <a:r>
              <a:rPr lang="en-US" dirty="0"/>
              <a:t>First Name</a:t>
            </a:r>
            <a:br>
              <a:rPr lang="en-US" dirty="0"/>
            </a:br>
            <a:r>
              <a:rPr lang="en-US" dirty="0"/>
              <a:t>Last Name</a:t>
            </a:r>
            <a:br>
              <a:rPr lang="en-US" dirty="0"/>
            </a:br>
            <a:r>
              <a:rPr lang="en-US" dirty="0"/>
              <a:t>—</a:t>
            </a:r>
            <a:br>
              <a:rPr lang="en-US" dirty="0"/>
            </a:br>
            <a:r>
              <a:rPr lang="en-US" dirty="0"/>
              <a:t>Title</a:t>
            </a:r>
          </a:p>
        </p:txBody>
      </p:sp>
      <p:sp>
        <p:nvSpPr>
          <p:cNvPr id="10" name="Oval 9"/>
          <p:cNvSpPr/>
          <p:nvPr/>
        </p:nvSpPr>
        <p:spPr>
          <a:xfrm>
            <a:off x="8339891" y="1639423"/>
            <a:ext cx="1403418" cy="1403418"/>
          </a:xfrm>
          <a:prstGeom prst="ellipse">
            <a:avLst/>
          </a:prstGeom>
          <a:noFill/>
          <a:ln w="50800">
            <a:solidFill>
              <a:srgbClr val="FEBB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Picture Placeholder 5"/>
          <p:cNvSpPr>
            <a:spLocks noGrp="1"/>
          </p:cNvSpPr>
          <p:nvPr>
            <p:ph type="pic" sz="quarter" idx="39" hasCustomPrompt="1"/>
          </p:nvPr>
        </p:nvSpPr>
        <p:spPr>
          <a:xfrm>
            <a:off x="8434544" y="1732880"/>
            <a:ext cx="1218220" cy="1218220"/>
          </a:xfrm>
          <a:prstGeom prst="ellipse">
            <a:avLst/>
          </a:prstGeom>
          <a:solidFill>
            <a:schemeClr val="bg1">
              <a:lumMod val="75000"/>
            </a:schemeClr>
          </a:solidFill>
          <a:ln w="22225">
            <a:noFill/>
          </a:ln>
        </p:spPr>
        <p:txBody>
          <a:bodyPr anchor="ctr"/>
          <a:lstStyle>
            <a:lvl1pPr marL="0" indent="0" algn="ctr">
              <a:buNone/>
              <a:defRPr baseline="0"/>
            </a:lvl1pPr>
          </a:lstStyle>
          <a:p>
            <a:r>
              <a:rPr lang="en-US" dirty="0"/>
              <a:t>PIC</a:t>
            </a:r>
          </a:p>
        </p:txBody>
      </p:sp>
      <p:sp>
        <p:nvSpPr>
          <p:cNvPr id="12" name="Text Placeholder 18"/>
          <p:cNvSpPr>
            <a:spLocks noGrp="1"/>
          </p:cNvSpPr>
          <p:nvPr>
            <p:ph type="body" sz="quarter" idx="40" hasCustomPrompt="1"/>
          </p:nvPr>
        </p:nvSpPr>
        <p:spPr>
          <a:xfrm>
            <a:off x="9886036" y="1814513"/>
            <a:ext cx="2216476" cy="1096962"/>
          </a:xfrm>
        </p:spPr>
        <p:txBody>
          <a:bodyPr>
            <a:normAutofit/>
          </a:bodyPr>
          <a:lstStyle>
            <a:lvl1pPr>
              <a:lnSpc>
                <a:spcPct val="100000"/>
              </a:lnSpc>
              <a:spcBef>
                <a:spcPts val="0"/>
              </a:spcBef>
              <a:defRPr sz="1600" b="1" baseline="0"/>
            </a:lvl1pPr>
          </a:lstStyle>
          <a:p>
            <a:pPr lvl="0"/>
            <a:r>
              <a:rPr lang="en-US" dirty="0"/>
              <a:t>First Name</a:t>
            </a:r>
            <a:br>
              <a:rPr lang="en-US" dirty="0"/>
            </a:br>
            <a:r>
              <a:rPr lang="en-US" dirty="0"/>
              <a:t>Last Name</a:t>
            </a:r>
            <a:br>
              <a:rPr lang="en-US" dirty="0"/>
            </a:br>
            <a:r>
              <a:rPr lang="en-US" dirty="0"/>
              <a:t>—</a:t>
            </a:r>
            <a:br>
              <a:rPr lang="en-US" dirty="0"/>
            </a:br>
            <a:r>
              <a:rPr lang="en-US" dirty="0"/>
              <a:t>Title</a:t>
            </a:r>
          </a:p>
        </p:txBody>
      </p:sp>
      <p:sp>
        <p:nvSpPr>
          <p:cNvPr id="13" name="Oval 12"/>
          <p:cNvSpPr/>
          <p:nvPr/>
        </p:nvSpPr>
        <p:spPr>
          <a:xfrm>
            <a:off x="596146" y="4093256"/>
            <a:ext cx="1403418" cy="1403418"/>
          </a:xfrm>
          <a:prstGeom prst="ellipse">
            <a:avLst/>
          </a:prstGeom>
          <a:noFill/>
          <a:ln w="50800">
            <a:solidFill>
              <a:srgbClr val="FEBB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Picture Placeholder 5"/>
          <p:cNvSpPr>
            <a:spLocks noGrp="1"/>
          </p:cNvSpPr>
          <p:nvPr>
            <p:ph type="pic" sz="quarter" idx="41" hasCustomPrompt="1"/>
          </p:nvPr>
        </p:nvSpPr>
        <p:spPr>
          <a:xfrm>
            <a:off x="690799" y="4186713"/>
            <a:ext cx="1218220" cy="1218220"/>
          </a:xfrm>
          <a:prstGeom prst="ellipse">
            <a:avLst/>
          </a:prstGeom>
          <a:solidFill>
            <a:schemeClr val="bg1">
              <a:lumMod val="75000"/>
            </a:schemeClr>
          </a:solidFill>
          <a:ln w="22225">
            <a:noFill/>
          </a:ln>
        </p:spPr>
        <p:txBody>
          <a:bodyPr anchor="ctr"/>
          <a:lstStyle>
            <a:lvl1pPr marL="0" indent="0" algn="ctr">
              <a:buNone/>
              <a:defRPr baseline="0"/>
            </a:lvl1pPr>
          </a:lstStyle>
          <a:p>
            <a:r>
              <a:rPr lang="en-US" dirty="0"/>
              <a:t>PIC</a:t>
            </a:r>
          </a:p>
        </p:txBody>
      </p:sp>
      <p:sp>
        <p:nvSpPr>
          <p:cNvPr id="15" name="Text Placeholder 18"/>
          <p:cNvSpPr>
            <a:spLocks noGrp="1"/>
          </p:cNvSpPr>
          <p:nvPr>
            <p:ph type="body" sz="quarter" idx="42" hasCustomPrompt="1"/>
          </p:nvPr>
        </p:nvSpPr>
        <p:spPr>
          <a:xfrm>
            <a:off x="2142291" y="4268346"/>
            <a:ext cx="2216476" cy="1096962"/>
          </a:xfrm>
        </p:spPr>
        <p:txBody>
          <a:bodyPr>
            <a:normAutofit/>
          </a:bodyPr>
          <a:lstStyle>
            <a:lvl1pPr>
              <a:lnSpc>
                <a:spcPct val="100000"/>
              </a:lnSpc>
              <a:spcBef>
                <a:spcPts val="0"/>
              </a:spcBef>
              <a:defRPr sz="1600" b="1" baseline="0"/>
            </a:lvl1pPr>
          </a:lstStyle>
          <a:p>
            <a:pPr lvl="0"/>
            <a:r>
              <a:rPr lang="en-US" dirty="0"/>
              <a:t>First Name</a:t>
            </a:r>
            <a:br>
              <a:rPr lang="en-US" dirty="0"/>
            </a:br>
            <a:r>
              <a:rPr lang="en-US" dirty="0"/>
              <a:t>Last Name</a:t>
            </a:r>
            <a:br>
              <a:rPr lang="en-US" dirty="0"/>
            </a:br>
            <a:r>
              <a:rPr lang="en-US" dirty="0"/>
              <a:t>—</a:t>
            </a:r>
            <a:br>
              <a:rPr lang="en-US" dirty="0"/>
            </a:br>
            <a:r>
              <a:rPr lang="en-US" dirty="0"/>
              <a:t>Title</a:t>
            </a:r>
          </a:p>
        </p:txBody>
      </p:sp>
      <p:sp>
        <p:nvSpPr>
          <p:cNvPr id="16" name="Oval 15"/>
          <p:cNvSpPr/>
          <p:nvPr/>
        </p:nvSpPr>
        <p:spPr>
          <a:xfrm>
            <a:off x="4473666" y="4093256"/>
            <a:ext cx="1403418" cy="1403418"/>
          </a:xfrm>
          <a:prstGeom prst="ellipse">
            <a:avLst/>
          </a:prstGeom>
          <a:noFill/>
          <a:ln w="50800">
            <a:solidFill>
              <a:srgbClr val="FEBB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7" name="Picture Placeholder 5"/>
          <p:cNvSpPr>
            <a:spLocks noGrp="1"/>
          </p:cNvSpPr>
          <p:nvPr>
            <p:ph type="pic" sz="quarter" idx="43" hasCustomPrompt="1"/>
          </p:nvPr>
        </p:nvSpPr>
        <p:spPr>
          <a:xfrm>
            <a:off x="4568319" y="4186713"/>
            <a:ext cx="1218220" cy="1218220"/>
          </a:xfrm>
          <a:prstGeom prst="ellipse">
            <a:avLst/>
          </a:prstGeom>
          <a:solidFill>
            <a:schemeClr val="bg1">
              <a:lumMod val="75000"/>
            </a:schemeClr>
          </a:solidFill>
          <a:ln w="22225">
            <a:noFill/>
          </a:ln>
        </p:spPr>
        <p:txBody>
          <a:bodyPr anchor="ctr"/>
          <a:lstStyle>
            <a:lvl1pPr marL="0" indent="0" algn="ctr">
              <a:buNone/>
              <a:defRPr baseline="0"/>
            </a:lvl1pPr>
          </a:lstStyle>
          <a:p>
            <a:r>
              <a:rPr lang="en-US" dirty="0"/>
              <a:t>PIC</a:t>
            </a:r>
          </a:p>
        </p:txBody>
      </p:sp>
      <p:sp>
        <p:nvSpPr>
          <p:cNvPr id="18" name="Text Placeholder 18"/>
          <p:cNvSpPr>
            <a:spLocks noGrp="1"/>
          </p:cNvSpPr>
          <p:nvPr>
            <p:ph type="body" sz="quarter" idx="44" hasCustomPrompt="1"/>
          </p:nvPr>
        </p:nvSpPr>
        <p:spPr>
          <a:xfrm>
            <a:off x="6019811" y="4268346"/>
            <a:ext cx="2216476" cy="1096962"/>
          </a:xfrm>
        </p:spPr>
        <p:txBody>
          <a:bodyPr>
            <a:normAutofit/>
          </a:bodyPr>
          <a:lstStyle>
            <a:lvl1pPr>
              <a:lnSpc>
                <a:spcPct val="100000"/>
              </a:lnSpc>
              <a:spcBef>
                <a:spcPts val="0"/>
              </a:spcBef>
              <a:defRPr sz="1600" b="1" baseline="0"/>
            </a:lvl1pPr>
          </a:lstStyle>
          <a:p>
            <a:pPr lvl="0"/>
            <a:r>
              <a:rPr lang="en-US" dirty="0"/>
              <a:t>First Name</a:t>
            </a:r>
            <a:br>
              <a:rPr lang="en-US" dirty="0"/>
            </a:br>
            <a:r>
              <a:rPr lang="en-US" dirty="0"/>
              <a:t>Last Name</a:t>
            </a:r>
            <a:br>
              <a:rPr lang="en-US" dirty="0"/>
            </a:br>
            <a:r>
              <a:rPr lang="en-US" dirty="0"/>
              <a:t>—</a:t>
            </a:r>
            <a:br>
              <a:rPr lang="en-US" dirty="0"/>
            </a:br>
            <a:r>
              <a:rPr lang="en-US" dirty="0"/>
              <a:t>Title</a:t>
            </a:r>
          </a:p>
        </p:txBody>
      </p:sp>
      <p:sp>
        <p:nvSpPr>
          <p:cNvPr id="19" name="Oval 18"/>
          <p:cNvSpPr/>
          <p:nvPr/>
        </p:nvSpPr>
        <p:spPr>
          <a:xfrm>
            <a:off x="8339891" y="4093256"/>
            <a:ext cx="1403418" cy="1403418"/>
          </a:xfrm>
          <a:prstGeom prst="ellipse">
            <a:avLst/>
          </a:prstGeom>
          <a:noFill/>
          <a:ln w="50800">
            <a:solidFill>
              <a:srgbClr val="FEBB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Picture Placeholder 5"/>
          <p:cNvSpPr>
            <a:spLocks noGrp="1"/>
          </p:cNvSpPr>
          <p:nvPr>
            <p:ph type="pic" sz="quarter" idx="45" hasCustomPrompt="1"/>
          </p:nvPr>
        </p:nvSpPr>
        <p:spPr>
          <a:xfrm>
            <a:off x="8434544" y="4186713"/>
            <a:ext cx="1218220" cy="1218220"/>
          </a:xfrm>
          <a:prstGeom prst="ellipse">
            <a:avLst/>
          </a:prstGeom>
          <a:solidFill>
            <a:schemeClr val="bg1">
              <a:lumMod val="75000"/>
            </a:schemeClr>
          </a:solidFill>
          <a:ln w="22225">
            <a:noFill/>
          </a:ln>
        </p:spPr>
        <p:txBody>
          <a:bodyPr anchor="ctr"/>
          <a:lstStyle>
            <a:lvl1pPr marL="0" indent="0" algn="ctr">
              <a:buNone/>
              <a:defRPr baseline="0"/>
            </a:lvl1pPr>
          </a:lstStyle>
          <a:p>
            <a:r>
              <a:rPr lang="en-US" dirty="0"/>
              <a:t>PIC</a:t>
            </a:r>
          </a:p>
        </p:txBody>
      </p:sp>
      <p:sp>
        <p:nvSpPr>
          <p:cNvPr id="21" name="Text Placeholder 18"/>
          <p:cNvSpPr>
            <a:spLocks noGrp="1"/>
          </p:cNvSpPr>
          <p:nvPr>
            <p:ph type="body" sz="quarter" idx="46" hasCustomPrompt="1"/>
          </p:nvPr>
        </p:nvSpPr>
        <p:spPr>
          <a:xfrm>
            <a:off x="9886036" y="4268346"/>
            <a:ext cx="2216476" cy="1096962"/>
          </a:xfrm>
        </p:spPr>
        <p:txBody>
          <a:bodyPr>
            <a:normAutofit/>
          </a:bodyPr>
          <a:lstStyle>
            <a:lvl1pPr>
              <a:lnSpc>
                <a:spcPct val="100000"/>
              </a:lnSpc>
              <a:spcBef>
                <a:spcPts val="0"/>
              </a:spcBef>
              <a:defRPr sz="1600" b="1" baseline="0"/>
            </a:lvl1pPr>
          </a:lstStyle>
          <a:p>
            <a:pPr lvl="0"/>
            <a:r>
              <a:rPr lang="en-US" dirty="0"/>
              <a:t>First Name</a:t>
            </a:r>
            <a:br>
              <a:rPr lang="en-US" dirty="0"/>
            </a:br>
            <a:r>
              <a:rPr lang="en-US" dirty="0"/>
              <a:t>Last Name</a:t>
            </a:r>
            <a:br>
              <a:rPr lang="en-US" dirty="0"/>
            </a:br>
            <a:r>
              <a:rPr lang="en-US" dirty="0"/>
              <a:t>—</a:t>
            </a:r>
            <a:br>
              <a:rPr lang="en-US" dirty="0"/>
            </a:br>
            <a:r>
              <a:rPr lang="en-US" dirty="0"/>
              <a:t>Title</a:t>
            </a:r>
          </a:p>
        </p:txBody>
      </p:sp>
      <p:cxnSp>
        <p:nvCxnSpPr>
          <p:cNvPr id="23" name="Straight Connector 22"/>
          <p:cNvCxnSpPr/>
          <p:nvPr/>
        </p:nvCxnSpPr>
        <p:spPr>
          <a:xfrm>
            <a:off x="517473" y="6193457"/>
            <a:ext cx="11122888" cy="0"/>
          </a:xfrm>
          <a:prstGeom prst="line">
            <a:avLst/>
          </a:prstGeom>
          <a:ln>
            <a:solidFill>
              <a:srgbClr val="363636"/>
            </a:solidFill>
          </a:ln>
        </p:spPr>
        <p:style>
          <a:lnRef idx="1">
            <a:schemeClr val="accent1"/>
          </a:lnRef>
          <a:fillRef idx="0">
            <a:schemeClr val="accent1"/>
          </a:fillRef>
          <a:effectRef idx="0">
            <a:schemeClr val="accent1"/>
          </a:effectRef>
          <a:fontRef idx="minor">
            <a:schemeClr val="tx1"/>
          </a:fontRef>
        </p:style>
      </p:cxnSp>
      <p:sp>
        <p:nvSpPr>
          <p:cNvPr id="22" name="Oval 21"/>
          <p:cNvSpPr/>
          <p:nvPr userDrawn="1"/>
        </p:nvSpPr>
        <p:spPr>
          <a:xfrm>
            <a:off x="596146" y="1639423"/>
            <a:ext cx="1403418" cy="1403418"/>
          </a:xfrm>
          <a:prstGeom prst="ellipse">
            <a:avLst/>
          </a:prstGeom>
          <a:noFill/>
          <a:ln w="50800">
            <a:solidFill>
              <a:srgbClr val="FEBB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 name="Oval 23"/>
          <p:cNvSpPr/>
          <p:nvPr userDrawn="1"/>
        </p:nvSpPr>
        <p:spPr>
          <a:xfrm>
            <a:off x="4473666" y="1639423"/>
            <a:ext cx="1403418" cy="1403418"/>
          </a:xfrm>
          <a:prstGeom prst="ellipse">
            <a:avLst/>
          </a:prstGeom>
          <a:noFill/>
          <a:ln w="50800">
            <a:solidFill>
              <a:srgbClr val="FEBB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5" name="Oval 24"/>
          <p:cNvSpPr/>
          <p:nvPr userDrawn="1"/>
        </p:nvSpPr>
        <p:spPr>
          <a:xfrm>
            <a:off x="8339891" y="1639423"/>
            <a:ext cx="1403418" cy="1403418"/>
          </a:xfrm>
          <a:prstGeom prst="ellipse">
            <a:avLst/>
          </a:prstGeom>
          <a:noFill/>
          <a:ln w="50800">
            <a:solidFill>
              <a:srgbClr val="FEBB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Oval 25"/>
          <p:cNvSpPr/>
          <p:nvPr userDrawn="1"/>
        </p:nvSpPr>
        <p:spPr>
          <a:xfrm>
            <a:off x="596146" y="4093256"/>
            <a:ext cx="1403418" cy="1403418"/>
          </a:xfrm>
          <a:prstGeom prst="ellipse">
            <a:avLst/>
          </a:prstGeom>
          <a:noFill/>
          <a:ln w="50800">
            <a:solidFill>
              <a:srgbClr val="FEBB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Oval 26"/>
          <p:cNvSpPr/>
          <p:nvPr userDrawn="1"/>
        </p:nvSpPr>
        <p:spPr>
          <a:xfrm>
            <a:off x="4473666" y="4093256"/>
            <a:ext cx="1403418" cy="1403418"/>
          </a:xfrm>
          <a:prstGeom prst="ellipse">
            <a:avLst/>
          </a:prstGeom>
          <a:noFill/>
          <a:ln w="50800">
            <a:solidFill>
              <a:srgbClr val="FEBB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Oval 27"/>
          <p:cNvSpPr/>
          <p:nvPr userDrawn="1"/>
        </p:nvSpPr>
        <p:spPr>
          <a:xfrm>
            <a:off x="8339891" y="4093256"/>
            <a:ext cx="1403418" cy="1403418"/>
          </a:xfrm>
          <a:prstGeom prst="ellipse">
            <a:avLst/>
          </a:prstGeom>
          <a:noFill/>
          <a:ln w="50800">
            <a:solidFill>
              <a:srgbClr val="FEBB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29" name="Straight Connector 28"/>
          <p:cNvCxnSpPr/>
          <p:nvPr userDrawn="1"/>
        </p:nvCxnSpPr>
        <p:spPr>
          <a:xfrm>
            <a:off x="517473" y="6193457"/>
            <a:ext cx="11122888" cy="0"/>
          </a:xfrm>
          <a:prstGeom prst="line">
            <a:avLst/>
          </a:prstGeom>
          <a:ln>
            <a:solidFill>
              <a:srgbClr val="3636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9452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 Opt 1">
    <p:spTree>
      <p:nvGrpSpPr>
        <p:cNvPr id="1" name=""/>
        <p:cNvGrpSpPr/>
        <p:nvPr/>
      </p:nvGrpSpPr>
      <p:grpSpPr>
        <a:xfrm>
          <a:off x="0" y="0"/>
          <a:ext cx="0" cy="0"/>
          <a:chOff x="0" y="0"/>
          <a:chExt cx="0" cy="0"/>
        </a:xfrm>
      </p:grpSpPr>
      <p:sp>
        <p:nvSpPr>
          <p:cNvPr id="7" name="Rectangle 6"/>
          <p:cNvSpPr/>
          <p:nvPr/>
        </p:nvSpPr>
        <p:spPr>
          <a:xfrm>
            <a:off x="0" y="0"/>
            <a:ext cx="12192000" cy="6938963"/>
          </a:xfrm>
          <a:prstGeom prst="rect">
            <a:avLst/>
          </a:prstGeom>
          <a:solidFill>
            <a:srgbClr val="3284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18183" y="1709738"/>
            <a:ext cx="11278401" cy="2852737"/>
          </a:xfrm>
        </p:spPr>
        <p:txBody>
          <a:bodyPr anchor="b"/>
          <a:lstStyle>
            <a:lvl1pPr>
              <a:defRPr sz="6000">
                <a:solidFill>
                  <a:schemeClr val="bg1"/>
                </a:solidFill>
              </a:defRPr>
            </a:lvl1pPr>
          </a:lstStyle>
          <a:p>
            <a:r>
              <a:rPr lang="en-US" dirty="0"/>
              <a:t>Section Break Option 1</a:t>
            </a:r>
          </a:p>
        </p:txBody>
      </p:sp>
      <p:sp>
        <p:nvSpPr>
          <p:cNvPr id="3" name="Text Placeholder 2"/>
          <p:cNvSpPr>
            <a:spLocks noGrp="1"/>
          </p:cNvSpPr>
          <p:nvPr>
            <p:ph type="body" idx="1" hasCustomPrompt="1"/>
          </p:nvPr>
        </p:nvSpPr>
        <p:spPr>
          <a:xfrm>
            <a:off x="518183" y="4589463"/>
            <a:ext cx="11278401"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23188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8562330" y="6419143"/>
            <a:ext cx="3076492" cy="246888"/>
          </a:xfrm>
          <a:prstGeom prst="rect">
            <a:avLst/>
          </a:prstGeom>
        </p:spPr>
      </p:pic>
      <p:sp>
        <p:nvSpPr>
          <p:cNvPr id="2" name="Title Placeholder 1"/>
          <p:cNvSpPr>
            <a:spLocks noGrp="1"/>
          </p:cNvSpPr>
          <p:nvPr>
            <p:ph type="title"/>
          </p:nvPr>
        </p:nvSpPr>
        <p:spPr>
          <a:xfrm>
            <a:off x="517473" y="17393"/>
            <a:ext cx="11122888" cy="98588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17473" y="1003274"/>
            <a:ext cx="11122888" cy="51736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517473" y="6321740"/>
            <a:ext cx="1344780" cy="441695"/>
          </a:xfrm>
          <a:prstGeom prst="rect">
            <a:avLst/>
          </a:prstGeom>
        </p:spPr>
      </p:pic>
    </p:spTree>
    <p:extLst>
      <p:ext uri="{BB962C8B-B14F-4D97-AF65-F5344CB8AC3E}">
        <p14:creationId xmlns:p14="http://schemas.microsoft.com/office/powerpoint/2010/main" val="197013939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809"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8" r:id="rId18"/>
    <p:sldLayoutId id="2147483810" r:id="rId19"/>
    <p:sldLayoutId id="2147483709" r:id="rId20"/>
  </p:sldLayoutIdLst>
  <p:txStyles>
    <p:titleStyle>
      <a:lvl1pPr algn="l" defTabSz="914400" rtl="0" eaLnBrk="1" latinLnBrk="0" hangingPunct="1">
        <a:lnSpc>
          <a:spcPct val="90000"/>
        </a:lnSpc>
        <a:spcBef>
          <a:spcPct val="0"/>
        </a:spcBef>
        <a:buNone/>
        <a:defRPr sz="3600" b="1" kern="1200">
          <a:solidFill>
            <a:srgbClr val="3284BF"/>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6" Type="http://schemas.openxmlformats.org/officeDocument/2006/relationships/tags" Target="../tags/tag26.xml"/><Relationship Id="rId117" Type="http://schemas.openxmlformats.org/officeDocument/2006/relationships/slideLayout" Target="../slideLayouts/slideLayout20.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84" Type="http://schemas.openxmlformats.org/officeDocument/2006/relationships/tags" Target="../tags/tag84.xml"/><Relationship Id="rId89" Type="http://schemas.openxmlformats.org/officeDocument/2006/relationships/tags" Target="../tags/tag89.xml"/><Relationship Id="rId112" Type="http://schemas.openxmlformats.org/officeDocument/2006/relationships/tags" Target="../tags/tag112.xml"/><Relationship Id="rId16" Type="http://schemas.openxmlformats.org/officeDocument/2006/relationships/tags" Target="../tags/tag16.xml"/><Relationship Id="rId107" Type="http://schemas.openxmlformats.org/officeDocument/2006/relationships/tags" Target="../tags/tag107.xml"/><Relationship Id="rId11" Type="http://schemas.openxmlformats.org/officeDocument/2006/relationships/tags" Target="../tags/tag11.xml"/><Relationship Id="rId32" Type="http://schemas.openxmlformats.org/officeDocument/2006/relationships/tags" Target="../tags/tag32.xml"/><Relationship Id="rId37" Type="http://schemas.openxmlformats.org/officeDocument/2006/relationships/tags" Target="../tags/tag37.xml"/><Relationship Id="rId53" Type="http://schemas.openxmlformats.org/officeDocument/2006/relationships/tags" Target="../tags/tag53.xml"/><Relationship Id="rId58" Type="http://schemas.openxmlformats.org/officeDocument/2006/relationships/tags" Target="../tags/tag58.xml"/><Relationship Id="rId74" Type="http://schemas.openxmlformats.org/officeDocument/2006/relationships/tags" Target="../tags/tag74.xml"/><Relationship Id="rId79" Type="http://schemas.openxmlformats.org/officeDocument/2006/relationships/tags" Target="../tags/tag79.xml"/><Relationship Id="rId102" Type="http://schemas.openxmlformats.org/officeDocument/2006/relationships/tags" Target="../tags/tag102.xml"/><Relationship Id="rId5" Type="http://schemas.openxmlformats.org/officeDocument/2006/relationships/tags" Target="../tags/tag5.xml"/><Relationship Id="rId90" Type="http://schemas.openxmlformats.org/officeDocument/2006/relationships/tags" Target="../tags/tag90.xml"/><Relationship Id="rId95" Type="http://schemas.openxmlformats.org/officeDocument/2006/relationships/tags" Target="../tags/tag95.xml"/><Relationship Id="rId22" Type="http://schemas.openxmlformats.org/officeDocument/2006/relationships/tags" Target="../tags/tag22.xml"/><Relationship Id="rId27" Type="http://schemas.openxmlformats.org/officeDocument/2006/relationships/tags" Target="../tags/tag27.xml"/><Relationship Id="rId43" Type="http://schemas.openxmlformats.org/officeDocument/2006/relationships/tags" Target="../tags/tag43.xml"/><Relationship Id="rId48" Type="http://schemas.openxmlformats.org/officeDocument/2006/relationships/tags" Target="../tags/tag48.xml"/><Relationship Id="rId64" Type="http://schemas.openxmlformats.org/officeDocument/2006/relationships/tags" Target="../tags/tag64.xml"/><Relationship Id="rId69" Type="http://schemas.openxmlformats.org/officeDocument/2006/relationships/tags" Target="../tags/tag69.xml"/><Relationship Id="rId113" Type="http://schemas.openxmlformats.org/officeDocument/2006/relationships/tags" Target="../tags/tag113.xml"/><Relationship Id="rId118" Type="http://schemas.openxmlformats.org/officeDocument/2006/relationships/notesSlide" Target="../notesSlides/notesSlide1.xml"/><Relationship Id="rId80" Type="http://schemas.openxmlformats.org/officeDocument/2006/relationships/tags" Target="../tags/tag80.xml"/><Relationship Id="rId85" Type="http://schemas.openxmlformats.org/officeDocument/2006/relationships/tags" Target="../tags/tag85.xml"/><Relationship Id="rId12" Type="http://schemas.openxmlformats.org/officeDocument/2006/relationships/tags" Target="../tags/tag12.xml"/><Relationship Id="rId17" Type="http://schemas.openxmlformats.org/officeDocument/2006/relationships/tags" Target="../tags/tag17.xml"/><Relationship Id="rId33" Type="http://schemas.openxmlformats.org/officeDocument/2006/relationships/tags" Target="../tags/tag33.xml"/><Relationship Id="rId38" Type="http://schemas.openxmlformats.org/officeDocument/2006/relationships/tags" Target="../tags/tag38.xml"/><Relationship Id="rId59" Type="http://schemas.openxmlformats.org/officeDocument/2006/relationships/tags" Target="../tags/tag59.xml"/><Relationship Id="rId103" Type="http://schemas.openxmlformats.org/officeDocument/2006/relationships/tags" Target="../tags/tag103.xml"/><Relationship Id="rId108" Type="http://schemas.openxmlformats.org/officeDocument/2006/relationships/tags" Target="../tags/tag108.xml"/><Relationship Id="rId54" Type="http://schemas.openxmlformats.org/officeDocument/2006/relationships/tags" Target="../tags/tag54.xml"/><Relationship Id="rId70" Type="http://schemas.openxmlformats.org/officeDocument/2006/relationships/tags" Target="../tags/tag70.xml"/><Relationship Id="rId75" Type="http://schemas.openxmlformats.org/officeDocument/2006/relationships/tags" Target="../tags/tag75.xml"/><Relationship Id="rId91" Type="http://schemas.openxmlformats.org/officeDocument/2006/relationships/tags" Target="../tags/tag91.xml"/><Relationship Id="rId96" Type="http://schemas.openxmlformats.org/officeDocument/2006/relationships/tags" Target="../tags/tag96.xml"/><Relationship Id="rId1" Type="http://schemas.openxmlformats.org/officeDocument/2006/relationships/tags" Target="../tags/tag1.xml"/><Relationship Id="rId6" Type="http://schemas.openxmlformats.org/officeDocument/2006/relationships/tags" Target="../tags/tag6.xml"/><Relationship Id="rId23" Type="http://schemas.openxmlformats.org/officeDocument/2006/relationships/tags" Target="../tags/tag23.xml"/><Relationship Id="rId28" Type="http://schemas.openxmlformats.org/officeDocument/2006/relationships/tags" Target="../tags/tag28.xml"/><Relationship Id="rId49" Type="http://schemas.openxmlformats.org/officeDocument/2006/relationships/tags" Target="../tags/tag49.xml"/><Relationship Id="rId114" Type="http://schemas.openxmlformats.org/officeDocument/2006/relationships/tags" Target="../tags/tag114.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81" Type="http://schemas.openxmlformats.org/officeDocument/2006/relationships/tags" Target="../tags/tag81.xml"/><Relationship Id="rId86" Type="http://schemas.openxmlformats.org/officeDocument/2006/relationships/tags" Target="../tags/tag86.xml"/><Relationship Id="rId94" Type="http://schemas.openxmlformats.org/officeDocument/2006/relationships/tags" Target="../tags/tag94.xml"/><Relationship Id="rId99" Type="http://schemas.openxmlformats.org/officeDocument/2006/relationships/tags" Target="../tags/tag99.xml"/><Relationship Id="rId101" Type="http://schemas.openxmlformats.org/officeDocument/2006/relationships/tags" Target="../tags/tag101.xm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109" Type="http://schemas.openxmlformats.org/officeDocument/2006/relationships/tags" Target="../tags/tag10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6" Type="http://schemas.openxmlformats.org/officeDocument/2006/relationships/tags" Target="../tags/tag76.xml"/><Relationship Id="rId97" Type="http://schemas.openxmlformats.org/officeDocument/2006/relationships/tags" Target="../tags/tag97.xml"/><Relationship Id="rId104" Type="http://schemas.openxmlformats.org/officeDocument/2006/relationships/tags" Target="../tags/tag104.xml"/><Relationship Id="rId7" Type="http://schemas.openxmlformats.org/officeDocument/2006/relationships/tags" Target="../tags/tag7.xml"/><Relationship Id="rId71" Type="http://schemas.openxmlformats.org/officeDocument/2006/relationships/tags" Target="../tags/tag71.xml"/><Relationship Id="rId92" Type="http://schemas.openxmlformats.org/officeDocument/2006/relationships/tags" Target="../tags/tag92.xml"/><Relationship Id="rId2" Type="http://schemas.openxmlformats.org/officeDocument/2006/relationships/tags" Target="../tags/tag2.xml"/><Relationship Id="rId29" Type="http://schemas.openxmlformats.org/officeDocument/2006/relationships/tags" Target="../tags/tag29.xml"/><Relationship Id="rId24" Type="http://schemas.openxmlformats.org/officeDocument/2006/relationships/tags" Target="../tags/tag24.xml"/><Relationship Id="rId40" Type="http://schemas.openxmlformats.org/officeDocument/2006/relationships/tags" Target="../tags/tag40.xml"/><Relationship Id="rId45" Type="http://schemas.openxmlformats.org/officeDocument/2006/relationships/tags" Target="../tags/tag45.xml"/><Relationship Id="rId66" Type="http://schemas.openxmlformats.org/officeDocument/2006/relationships/tags" Target="../tags/tag66.xml"/><Relationship Id="rId87" Type="http://schemas.openxmlformats.org/officeDocument/2006/relationships/tags" Target="../tags/tag87.xml"/><Relationship Id="rId110" Type="http://schemas.openxmlformats.org/officeDocument/2006/relationships/tags" Target="../tags/tag110.xml"/><Relationship Id="rId115" Type="http://schemas.openxmlformats.org/officeDocument/2006/relationships/tags" Target="../tags/tag115.xml"/><Relationship Id="rId61" Type="http://schemas.openxmlformats.org/officeDocument/2006/relationships/tags" Target="../tags/tag61.xml"/><Relationship Id="rId82" Type="http://schemas.openxmlformats.org/officeDocument/2006/relationships/tags" Target="../tags/tag82.xml"/><Relationship Id="rId19" Type="http://schemas.openxmlformats.org/officeDocument/2006/relationships/tags" Target="../tags/tag19.xml"/><Relationship Id="rId14" Type="http://schemas.openxmlformats.org/officeDocument/2006/relationships/tags" Target="../tags/tag14.xml"/><Relationship Id="rId30" Type="http://schemas.openxmlformats.org/officeDocument/2006/relationships/tags" Target="../tags/tag30.xml"/><Relationship Id="rId35" Type="http://schemas.openxmlformats.org/officeDocument/2006/relationships/tags" Target="../tags/tag35.xml"/><Relationship Id="rId56" Type="http://schemas.openxmlformats.org/officeDocument/2006/relationships/tags" Target="../tags/tag56.xml"/><Relationship Id="rId77" Type="http://schemas.openxmlformats.org/officeDocument/2006/relationships/tags" Target="../tags/tag77.xml"/><Relationship Id="rId100" Type="http://schemas.openxmlformats.org/officeDocument/2006/relationships/tags" Target="../tags/tag100.xml"/><Relationship Id="rId105" Type="http://schemas.openxmlformats.org/officeDocument/2006/relationships/tags" Target="../tags/tag105.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93" Type="http://schemas.openxmlformats.org/officeDocument/2006/relationships/tags" Target="../tags/tag93.xml"/><Relationship Id="rId98" Type="http://schemas.openxmlformats.org/officeDocument/2006/relationships/tags" Target="../tags/tag98.xml"/><Relationship Id="rId3" Type="http://schemas.openxmlformats.org/officeDocument/2006/relationships/tags" Target="../tags/tag3.xml"/><Relationship Id="rId25" Type="http://schemas.openxmlformats.org/officeDocument/2006/relationships/tags" Target="../tags/tag25.xml"/><Relationship Id="rId46" Type="http://schemas.openxmlformats.org/officeDocument/2006/relationships/tags" Target="../tags/tag46.xml"/><Relationship Id="rId67" Type="http://schemas.openxmlformats.org/officeDocument/2006/relationships/tags" Target="../tags/tag67.xml"/><Relationship Id="rId116" Type="http://schemas.openxmlformats.org/officeDocument/2006/relationships/tags" Target="../tags/tag116.xml"/><Relationship Id="rId20" Type="http://schemas.openxmlformats.org/officeDocument/2006/relationships/tags" Target="../tags/tag20.xml"/><Relationship Id="rId41" Type="http://schemas.openxmlformats.org/officeDocument/2006/relationships/tags" Target="../tags/tag41.xml"/><Relationship Id="rId62" Type="http://schemas.openxmlformats.org/officeDocument/2006/relationships/tags" Target="../tags/tag62.xml"/><Relationship Id="rId83" Type="http://schemas.openxmlformats.org/officeDocument/2006/relationships/tags" Target="../tags/tag83.xml"/><Relationship Id="rId88" Type="http://schemas.openxmlformats.org/officeDocument/2006/relationships/tags" Target="../tags/tag88.xml"/><Relationship Id="rId111" Type="http://schemas.openxmlformats.org/officeDocument/2006/relationships/tags" Target="../tags/tag111.xml"/><Relationship Id="rId15" Type="http://schemas.openxmlformats.org/officeDocument/2006/relationships/tags" Target="../tags/tag15.xml"/><Relationship Id="rId36" Type="http://schemas.openxmlformats.org/officeDocument/2006/relationships/tags" Target="../tags/tag36.xml"/><Relationship Id="rId57" Type="http://schemas.openxmlformats.org/officeDocument/2006/relationships/tags" Target="../tags/tag57.xml"/><Relationship Id="rId106" Type="http://schemas.openxmlformats.org/officeDocument/2006/relationships/tags" Target="../tags/tag10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NPR 37805 Payment Posting Automation Using EPIC</a:t>
            </a:r>
            <a:br>
              <a:rPr lang="en-US" dirty="0"/>
            </a:br>
            <a:endParaRPr lang="en-US" dirty="0"/>
          </a:p>
        </p:txBody>
      </p:sp>
      <p:sp>
        <p:nvSpPr>
          <p:cNvPr id="3" name="Text Placeholder 2"/>
          <p:cNvSpPr>
            <a:spLocks noGrp="1"/>
          </p:cNvSpPr>
          <p:nvPr>
            <p:ph type="body" idx="1"/>
          </p:nvPr>
        </p:nvSpPr>
        <p:spPr/>
        <p:txBody>
          <a:bodyPr>
            <a:normAutofit/>
          </a:bodyPr>
          <a:lstStyle/>
          <a:p>
            <a:r>
              <a:rPr lang="en-US" dirty="0"/>
              <a:t>Kick Off Meeting</a:t>
            </a:r>
            <a:br>
              <a:rPr lang="en-US" dirty="0"/>
            </a:br>
            <a:r>
              <a:rPr lang="en-US" dirty="0"/>
              <a:t>May 3</a:t>
            </a:r>
            <a:r>
              <a:rPr lang="en-US" baseline="30000" dirty="0"/>
              <a:t>rd</a:t>
            </a:r>
            <a:r>
              <a:rPr lang="en-US" dirty="0"/>
              <a:t>, 2023</a:t>
            </a:r>
          </a:p>
        </p:txBody>
      </p:sp>
    </p:spTree>
    <p:extLst>
      <p:ext uri="{BB962C8B-B14F-4D97-AF65-F5344CB8AC3E}">
        <p14:creationId xmlns:p14="http://schemas.microsoft.com/office/powerpoint/2010/main" val="2965729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1"/>
          </p:nvPr>
        </p:nvSpPr>
        <p:spPr>
          <a:xfrm>
            <a:off x="0" y="1719589"/>
            <a:ext cx="4006312" cy="555121"/>
          </a:xfrm>
        </p:spPr>
        <p:txBody>
          <a:bodyPr/>
          <a:lstStyle/>
          <a:p>
            <a:r>
              <a:rPr lang="en-US" sz="2400" dirty="0"/>
              <a:t>Project Information</a:t>
            </a:r>
          </a:p>
        </p:txBody>
      </p:sp>
      <p:pic>
        <p:nvPicPr>
          <p:cNvPr id="18" name="Picture Placeholder 17"/>
          <p:cNvPicPr>
            <a:picLocks noGrp="1" noChangeAspect="1"/>
          </p:cNvPicPr>
          <p:nvPr>
            <p:ph type="pic" sz="quarter" idx="19"/>
          </p:nvPr>
        </p:nvPicPr>
        <p:blipFill>
          <a:blip r:embed="rId2" cstate="print">
            <a:extLst>
              <a:ext uri="{28A0092B-C50C-407E-A947-70E740481C1C}">
                <a14:useLocalDpi xmlns:a14="http://schemas.microsoft.com/office/drawing/2010/main" val="0"/>
              </a:ext>
            </a:extLst>
          </a:blip>
          <a:srcRect/>
          <a:stretch>
            <a:fillRect/>
          </a:stretch>
        </p:blipFill>
        <p:spPr/>
      </p:pic>
      <p:sp>
        <p:nvSpPr>
          <p:cNvPr id="10" name="Rectangle 9"/>
          <p:cNvSpPr/>
          <p:nvPr/>
        </p:nvSpPr>
        <p:spPr>
          <a:xfrm>
            <a:off x="4458344" y="426927"/>
            <a:ext cx="7597021" cy="5078313"/>
          </a:xfrm>
          <a:prstGeom prst="rect">
            <a:avLst/>
          </a:prstGeom>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Risks and Challenges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indent="-285750" algn="l">
              <a:buFont typeface="Arial" panose="020B0604020202020204" pitchFamily="34" charset="0"/>
              <a:buChar char="•"/>
            </a:pPr>
            <a:r>
              <a:rPr lang="en-US" b="0" i="0" dirty="0">
                <a:solidFill>
                  <a:srgbClr val="374151"/>
                </a:solidFill>
                <a:effectLst/>
                <a:latin typeface="Söhne"/>
              </a:rPr>
              <a:t> Data Integrity: Risk of data errors due to manual data entry.</a:t>
            </a:r>
          </a:p>
          <a:p>
            <a:pPr marL="285750" indent="-285750" algn="l">
              <a:buFont typeface="Arial" panose="020B0604020202020204" pitchFamily="34" charset="0"/>
              <a:buChar char="•"/>
            </a:pPr>
            <a:endParaRPr lang="en-US" b="0" i="0" dirty="0">
              <a:solidFill>
                <a:srgbClr val="374151"/>
              </a:solidFill>
              <a:effectLst/>
              <a:latin typeface="Söhne"/>
            </a:endParaRPr>
          </a:p>
          <a:p>
            <a:pPr marL="285750" indent="-285750" algn="l">
              <a:buFont typeface="Arial" panose="020B0604020202020204" pitchFamily="34" charset="0"/>
              <a:buChar char="•"/>
            </a:pPr>
            <a:r>
              <a:rPr lang="en-US" b="0" i="0" dirty="0">
                <a:solidFill>
                  <a:srgbClr val="374151"/>
                </a:solidFill>
                <a:effectLst/>
                <a:latin typeface="Söhne"/>
              </a:rPr>
              <a:t> Resource Availability: Availability of resources to support both Epic and EPP systems.</a:t>
            </a:r>
          </a:p>
          <a:p>
            <a:pPr marL="285750" indent="-285750" algn="l">
              <a:buFont typeface="Arial" panose="020B0604020202020204" pitchFamily="34" charset="0"/>
              <a:buChar char="•"/>
            </a:pPr>
            <a:endParaRPr lang="en-US" b="0" i="0" dirty="0">
              <a:solidFill>
                <a:srgbClr val="374151"/>
              </a:solidFill>
              <a:effectLst/>
              <a:latin typeface="Söhne"/>
            </a:endParaRPr>
          </a:p>
          <a:p>
            <a:pPr marL="285750" indent="-285750" algn="l">
              <a:buFont typeface="Arial" panose="020B0604020202020204" pitchFamily="34" charset="0"/>
              <a:buChar char="•"/>
            </a:pPr>
            <a:r>
              <a:rPr lang="en-US" b="0" i="0" dirty="0">
                <a:solidFill>
                  <a:srgbClr val="374151"/>
                </a:solidFill>
                <a:effectLst/>
                <a:latin typeface="Söhne"/>
              </a:rPr>
              <a:t> User Acceptance: User acceptance of the new system and changes to workflow processes.</a:t>
            </a:r>
          </a:p>
          <a:p>
            <a:pPr marL="285750" indent="-285750" algn="l">
              <a:buFont typeface="Arial" panose="020B0604020202020204" pitchFamily="34" charset="0"/>
              <a:buChar char="•"/>
            </a:pPr>
            <a:endParaRPr lang="en-US" b="0" i="0" dirty="0">
              <a:solidFill>
                <a:srgbClr val="374151"/>
              </a:solidFill>
              <a:effectLst/>
              <a:latin typeface="Söhne"/>
            </a:endParaRPr>
          </a:p>
          <a:p>
            <a:pPr marL="285750" indent="-285750" algn="l">
              <a:buFont typeface="Arial" panose="020B0604020202020204" pitchFamily="34" charset="0"/>
              <a:buChar char="•"/>
            </a:pPr>
            <a:r>
              <a:rPr lang="en-US" b="0" i="0" dirty="0">
                <a:solidFill>
                  <a:srgbClr val="374151"/>
                </a:solidFill>
                <a:effectLst/>
                <a:latin typeface="Söhne"/>
              </a:rPr>
              <a:t> Implementation Delays: Delays in implementation due to unforeseen technical issues or resource constraints.</a:t>
            </a:r>
          </a:p>
          <a:p>
            <a:pPr marL="285750" indent="-285750" algn="l">
              <a:buFont typeface="Arial" panose="020B0604020202020204" pitchFamily="34" charset="0"/>
              <a:buChar char="•"/>
            </a:pPr>
            <a:endParaRPr lang="en-US" b="0" i="0" dirty="0">
              <a:solidFill>
                <a:srgbClr val="374151"/>
              </a:solidFill>
              <a:effectLst/>
              <a:latin typeface="Söhne"/>
            </a:endParaRPr>
          </a:p>
          <a:p>
            <a:pPr marL="285750" indent="-285750" algn="l">
              <a:buFont typeface="Arial" panose="020B0604020202020204" pitchFamily="34" charset="0"/>
              <a:buChar char="•"/>
            </a:pPr>
            <a:r>
              <a:rPr lang="en-US" b="0" i="0" dirty="0">
                <a:solidFill>
                  <a:srgbClr val="374151"/>
                </a:solidFill>
                <a:effectLst/>
                <a:latin typeface="Söhne"/>
              </a:rPr>
              <a:t> Testing and Validation: Risk of insufficient testing and validation leading to errors and downtime.</a:t>
            </a:r>
          </a:p>
          <a:p>
            <a:pPr marL="285750" indent="-285750" algn="l">
              <a:buFont typeface="Arial" panose="020B0604020202020204" pitchFamily="34" charset="0"/>
              <a:buChar char="•"/>
            </a:pPr>
            <a:endParaRPr lang="en-US" b="0" i="0" dirty="0">
              <a:solidFill>
                <a:srgbClr val="374151"/>
              </a:solidFill>
              <a:effectLst/>
              <a:latin typeface="Söhne"/>
            </a:endParaRPr>
          </a:p>
          <a:p>
            <a:pPr marL="285750" indent="-285750" algn="l">
              <a:buFont typeface="Arial" panose="020B0604020202020204" pitchFamily="34" charset="0"/>
              <a:buChar char="•"/>
            </a:pPr>
            <a:r>
              <a:rPr lang="en-US" b="0" i="0" dirty="0">
                <a:solidFill>
                  <a:srgbClr val="374151"/>
                </a:solidFill>
                <a:effectLst/>
                <a:latin typeface="Söhne"/>
              </a:rPr>
              <a:t> Training and Documentation: Adequate training and documentation to ensure successful adoption of the new system.</a:t>
            </a:r>
          </a:p>
        </p:txBody>
      </p:sp>
    </p:spTree>
    <p:extLst>
      <p:ext uri="{BB962C8B-B14F-4D97-AF65-F5344CB8AC3E}">
        <p14:creationId xmlns:p14="http://schemas.microsoft.com/office/powerpoint/2010/main" val="1443784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1"/>
          </p:nvPr>
        </p:nvSpPr>
        <p:spPr>
          <a:xfrm>
            <a:off x="0" y="1719589"/>
            <a:ext cx="4006312" cy="555121"/>
          </a:xfrm>
        </p:spPr>
        <p:txBody>
          <a:bodyPr/>
          <a:lstStyle/>
          <a:p>
            <a:r>
              <a:rPr lang="en-US" sz="2400" dirty="0"/>
              <a:t>Project Information</a:t>
            </a:r>
          </a:p>
        </p:txBody>
      </p:sp>
      <p:pic>
        <p:nvPicPr>
          <p:cNvPr id="18" name="Picture Placeholder 17"/>
          <p:cNvPicPr>
            <a:picLocks noGrp="1" noChangeAspect="1"/>
          </p:cNvPicPr>
          <p:nvPr>
            <p:ph type="pic" sz="quarter" idx="19"/>
          </p:nvPr>
        </p:nvPicPr>
        <p:blipFill>
          <a:blip r:embed="rId2" cstate="print">
            <a:extLst>
              <a:ext uri="{28A0092B-C50C-407E-A947-70E740481C1C}">
                <a14:useLocalDpi xmlns:a14="http://schemas.microsoft.com/office/drawing/2010/main" val="0"/>
              </a:ext>
            </a:extLst>
          </a:blip>
          <a:srcRect/>
          <a:stretch>
            <a:fillRect/>
          </a:stretch>
        </p:blipFill>
        <p:spPr/>
      </p:pic>
      <p:sp>
        <p:nvSpPr>
          <p:cNvPr id="10" name="Rectangle 9"/>
          <p:cNvSpPr/>
          <p:nvPr/>
        </p:nvSpPr>
        <p:spPr>
          <a:xfrm>
            <a:off x="4458345" y="426927"/>
            <a:ext cx="7512938" cy="4524315"/>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Out of Scope</a:t>
            </a:r>
          </a:p>
          <a:p>
            <a:pPr marL="2857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Self Pay / Bad Debt files</a:t>
            </a:r>
          </a:p>
          <a:p>
            <a:pPr marL="2857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Tapestry Medicare Advantage project</a:t>
            </a:r>
          </a:p>
          <a:p>
            <a:pPr marL="2857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Additional new features or functionalities that were not part of the original scope or requirement.</a:t>
            </a:r>
          </a:p>
          <a:p>
            <a:pPr lvl="1"/>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Assumptions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Decisions will be made within the allotted time and responsive throughout the project.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Go-live will be planned after month-end to eliminate issues that could arise.</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Constraints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Go-live support for Epic 2023 upgrade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Resource constraints due to upcoming holiday outages.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Tapestry Medicare Advantage project</a:t>
            </a:r>
          </a:p>
        </p:txBody>
      </p:sp>
    </p:spTree>
    <p:extLst>
      <p:ext uri="{BB962C8B-B14F-4D97-AF65-F5344CB8AC3E}">
        <p14:creationId xmlns:p14="http://schemas.microsoft.com/office/powerpoint/2010/main" val="2029593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0" y="1618850"/>
            <a:ext cx="3575802" cy="555121"/>
          </a:xfrm>
        </p:spPr>
        <p:txBody>
          <a:bodyPr/>
          <a:lstStyle/>
          <a:p>
            <a:r>
              <a:rPr lang="en-US" sz="2400" dirty="0"/>
              <a:t>Project Documentation</a:t>
            </a:r>
          </a:p>
        </p:txBody>
      </p:sp>
      <p:pic>
        <p:nvPicPr>
          <p:cNvPr id="34" name="Picture Placeholder 33"/>
          <p:cNvPicPr>
            <a:picLocks noGrp="1" noChangeAspect="1"/>
          </p:cNvPicPr>
          <p:nvPr>
            <p:ph type="pic" sz="quarter" idx="19"/>
          </p:nvPr>
        </p:nvPicPr>
        <p:blipFill>
          <a:blip r:embed="rId2" cstate="print">
            <a:extLst>
              <a:ext uri="{28A0092B-C50C-407E-A947-70E740481C1C}">
                <a14:useLocalDpi xmlns:a14="http://schemas.microsoft.com/office/drawing/2010/main" val="0"/>
              </a:ext>
            </a:extLst>
          </a:blip>
          <a:stretch>
            <a:fillRect/>
          </a:stretch>
        </p:blipFill>
        <p:spPr>
          <a:xfrm>
            <a:off x="430733" y="457562"/>
            <a:ext cx="1161288" cy="1161288"/>
          </a:xfrm>
        </p:spPr>
      </p:pic>
      <p:sp>
        <p:nvSpPr>
          <p:cNvPr id="9" name="Rectangle 8"/>
          <p:cNvSpPr/>
          <p:nvPr/>
        </p:nvSpPr>
        <p:spPr>
          <a:xfrm>
            <a:off x="4574583" y="387626"/>
            <a:ext cx="6096000" cy="5858014"/>
          </a:xfrm>
          <a:prstGeom prst="rect">
            <a:avLst/>
          </a:prstGeom>
        </p:spPr>
        <p:txBody>
          <a:bodyPr>
            <a:spAutoFit/>
          </a:bodyPr>
          <a:lstStyle/>
          <a:p>
            <a:pPr>
              <a:lnSpc>
                <a:spcPct val="150000"/>
              </a:lnSpc>
              <a:buFont typeface="Wingdings" panose="05000000000000000000" pitchFamily="2" charset="2"/>
              <a:buChar char="§"/>
            </a:pPr>
            <a:r>
              <a:rPr lang="en-US" dirty="0">
                <a:latin typeface="Arial  "/>
              </a:rPr>
              <a:t>Box</a:t>
            </a:r>
          </a:p>
          <a:p>
            <a:pPr lvl="1">
              <a:lnSpc>
                <a:spcPct val="150000"/>
              </a:lnSpc>
              <a:buFont typeface="Wingdings" panose="05000000000000000000" pitchFamily="2" charset="2"/>
              <a:buChar char="§"/>
            </a:pPr>
            <a:r>
              <a:rPr lang="en-US" dirty="0">
                <a:latin typeface="Arial  "/>
              </a:rPr>
              <a:t>https://uclahs.app.box.com/folder/197103730115</a:t>
            </a:r>
          </a:p>
          <a:p>
            <a:pPr marL="342900" lvl="1" indent="-342900">
              <a:lnSpc>
                <a:spcPct val="150000"/>
              </a:lnSpc>
              <a:buFont typeface="Wingdings" panose="05000000000000000000" pitchFamily="2" charset="2"/>
              <a:buChar char="§"/>
            </a:pPr>
            <a:r>
              <a:rPr lang="en-US" dirty="0">
                <a:latin typeface="Arial  "/>
              </a:rPr>
              <a:t>Action Items/Risks/Issues</a:t>
            </a:r>
          </a:p>
          <a:p>
            <a:pPr marL="742950" lvl="2" indent="-342900">
              <a:lnSpc>
                <a:spcPct val="150000"/>
              </a:lnSpc>
              <a:buFont typeface="Wingdings" panose="05000000000000000000" pitchFamily="2" charset="2"/>
              <a:buChar char="§"/>
            </a:pPr>
            <a:r>
              <a:rPr lang="en-US" dirty="0">
                <a:latin typeface="Arial  "/>
              </a:rPr>
              <a:t>PM</a:t>
            </a:r>
          </a:p>
          <a:p>
            <a:pPr marL="1200150" lvl="3" indent="-342900">
              <a:lnSpc>
                <a:spcPct val="150000"/>
              </a:lnSpc>
              <a:buFont typeface="Wingdings" panose="05000000000000000000" pitchFamily="2" charset="2"/>
              <a:buChar char="§"/>
            </a:pPr>
            <a:r>
              <a:rPr lang="en-US" dirty="0">
                <a:latin typeface="Arial  "/>
              </a:rPr>
              <a:t>Create Action Items/Risks/ Issues in UPlan taken during status meetings</a:t>
            </a:r>
          </a:p>
          <a:p>
            <a:pPr marL="1200150" lvl="3" indent="-342900">
              <a:lnSpc>
                <a:spcPct val="150000"/>
              </a:lnSpc>
              <a:buFont typeface="Wingdings" panose="05000000000000000000" pitchFamily="2" charset="2"/>
              <a:buChar char="§"/>
            </a:pPr>
            <a:r>
              <a:rPr lang="en-US" dirty="0">
                <a:latin typeface="Arial  "/>
              </a:rPr>
              <a:t>Will be reviewed during status meetings</a:t>
            </a:r>
          </a:p>
          <a:p>
            <a:pPr marL="285750" lvl="1" indent="-342900">
              <a:lnSpc>
                <a:spcPct val="150000"/>
              </a:lnSpc>
              <a:buFont typeface="Wingdings" panose="05000000000000000000" pitchFamily="2" charset="2"/>
              <a:buChar char="§"/>
            </a:pPr>
            <a:r>
              <a:rPr lang="en-US" dirty="0">
                <a:latin typeface="Arial  "/>
              </a:rPr>
              <a:t>Project Team</a:t>
            </a:r>
          </a:p>
          <a:p>
            <a:pPr marL="742950" lvl="2" indent="-342900">
              <a:lnSpc>
                <a:spcPct val="150000"/>
              </a:lnSpc>
              <a:buFont typeface="Wingdings" panose="05000000000000000000" pitchFamily="2" charset="2"/>
              <a:buChar char="§"/>
            </a:pPr>
            <a:r>
              <a:rPr lang="en-US" dirty="0">
                <a:latin typeface="Arial  "/>
              </a:rPr>
              <a:t>Track progress on each action item/risk/issue with work notes in </a:t>
            </a:r>
            <a:r>
              <a:rPr lang="en-US" dirty="0" err="1">
                <a:latin typeface="Arial  "/>
              </a:rPr>
              <a:t>Uplan</a:t>
            </a:r>
            <a:r>
              <a:rPr lang="en-US" dirty="0">
                <a:latin typeface="Arial  "/>
              </a:rPr>
              <a:t> and Box</a:t>
            </a:r>
          </a:p>
          <a:p>
            <a:pPr marL="742950" lvl="2" indent="-342900">
              <a:lnSpc>
                <a:spcPct val="150000"/>
              </a:lnSpc>
              <a:buFont typeface="Wingdings" panose="05000000000000000000" pitchFamily="2" charset="2"/>
              <a:buChar char="§"/>
            </a:pPr>
            <a:r>
              <a:rPr lang="en-US" dirty="0">
                <a:latin typeface="Arial  "/>
              </a:rPr>
              <a:t>Create wiki articles for all workflows and action items</a:t>
            </a:r>
          </a:p>
          <a:p>
            <a:pPr marL="285750" lvl="1" indent="-342900">
              <a:lnSpc>
                <a:spcPct val="150000"/>
              </a:lnSpc>
              <a:buFont typeface="Wingdings" panose="05000000000000000000" pitchFamily="2" charset="2"/>
              <a:buChar char="§"/>
            </a:pPr>
            <a:r>
              <a:rPr lang="en-US" dirty="0">
                <a:latin typeface="Arial  "/>
              </a:rPr>
              <a:t>Change Tickets</a:t>
            </a:r>
          </a:p>
          <a:p>
            <a:pPr marL="742950" lvl="2" indent="-342900">
              <a:lnSpc>
                <a:spcPct val="150000"/>
              </a:lnSpc>
              <a:buFont typeface="Wingdings" panose="05000000000000000000" pitchFamily="2" charset="2"/>
              <a:buChar char="§"/>
            </a:pPr>
            <a:r>
              <a:rPr lang="en-US" dirty="0">
                <a:latin typeface="Arial  "/>
              </a:rPr>
              <a:t>Will be labeled with NPR 37805 in CHAPP/CHG</a:t>
            </a:r>
          </a:p>
        </p:txBody>
      </p:sp>
    </p:spTree>
    <p:extLst>
      <p:ext uri="{BB962C8B-B14F-4D97-AF65-F5344CB8AC3E}">
        <p14:creationId xmlns:p14="http://schemas.microsoft.com/office/powerpoint/2010/main" val="792719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419895" y="1776773"/>
            <a:ext cx="3575802" cy="555121"/>
          </a:xfrm>
        </p:spPr>
        <p:txBody>
          <a:bodyPr/>
          <a:lstStyle/>
          <a:p>
            <a:r>
              <a:rPr lang="en-US" sz="2400" dirty="0"/>
              <a:t>Next Steps</a:t>
            </a:r>
          </a:p>
        </p:txBody>
      </p:sp>
      <p:pic>
        <p:nvPicPr>
          <p:cNvPr id="34" name="Picture Placeholder 33"/>
          <p:cNvPicPr>
            <a:picLocks noGrp="1" noChangeAspect="1"/>
          </p:cNvPicPr>
          <p:nvPr>
            <p:ph type="pic" sz="quarter" idx="19"/>
          </p:nvPr>
        </p:nvPicPr>
        <p:blipFill>
          <a:blip r:embed="rId2" cstate="print">
            <a:extLst>
              <a:ext uri="{28A0092B-C50C-407E-A947-70E740481C1C}">
                <a14:useLocalDpi xmlns:a14="http://schemas.microsoft.com/office/drawing/2010/main" val="0"/>
              </a:ext>
            </a:extLst>
          </a:blip>
          <a:stretch>
            <a:fillRect/>
          </a:stretch>
        </p:blipFill>
        <p:spPr>
          <a:xfrm>
            <a:off x="430733" y="457562"/>
            <a:ext cx="1161288" cy="1161288"/>
          </a:xfrm>
        </p:spPr>
      </p:pic>
      <p:sp>
        <p:nvSpPr>
          <p:cNvPr id="9" name="Rectangle 8"/>
          <p:cNvSpPr/>
          <p:nvPr/>
        </p:nvSpPr>
        <p:spPr>
          <a:xfrm>
            <a:off x="4516832" y="1131565"/>
            <a:ext cx="7244244" cy="2031325"/>
          </a:xfrm>
          <a:prstGeom prst="rect">
            <a:avLst/>
          </a:prstGeom>
        </p:spPr>
        <p:txBody>
          <a:bodyPr wrap="square">
            <a:spAutoFit/>
          </a:bodyPr>
          <a:lstStyle/>
          <a:p>
            <a:pPr marL="285750" indent="-285750" algn="l">
              <a:buFont typeface="Arial" panose="020B0604020202020204" pitchFamily="34" charset="0"/>
              <a:buChar char="•"/>
            </a:pPr>
            <a:r>
              <a:rPr kumimoji="0" lang="en-US" sz="1800" b="0" i="0" u="none" strike="noStrike" kern="1200" cap="none" spc="0" normalizeH="0" baseline="0" noProof="0" dirty="0">
                <a:ln>
                  <a:noFill/>
                </a:ln>
                <a:solidFill>
                  <a:srgbClr val="374151"/>
                </a:solidFill>
                <a:effectLst/>
                <a:uLnTx/>
                <a:uFillTx/>
                <a:latin typeface="Söhne"/>
                <a:ea typeface="+mn-ea"/>
                <a:cs typeface="+mn-cs"/>
              </a:rPr>
              <a:t> Establish a reoccurring meeting with Jeff to review.</a:t>
            </a:r>
          </a:p>
          <a:p>
            <a:pPr marL="285750" indent="-285750" algn="l">
              <a:buFont typeface="Arial" panose="020B0604020202020204" pitchFamily="34" charset="0"/>
              <a:buChar char="•"/>
            </a:pPr>
            <a:endParaRPr kumimoji="0" lang="en-US" sz="1800" b="0" i="0" u="none" strike="noStrike" kern="1200" cap="none" spc="0" normalizeH="0" baseline="0" noProof="0" dirty="0">
              <a:ln>
                <a:noFill/>
              </a:ln>
              <a:solidFill>
                <a:srgbClr val="374151"/>
              </a:solidFill>
              <a:effectLst/>
              <a:uLnTx/>
              <a:uFillTx/>
              <a:latin typeface="Söhne"/>
              <a:ea typeface="+mn-ea"/>
              <a:cs typeface="+mn-cs"/>
            </a:endParaRPr>
          </a:p>
          <a:p>
            <a:pPr marL="285750" indent="-285750" algn="l">
              <a:buFont typeface="Arial" panose="020B0604020202020204" pitchFamily="34" charset="0"/>
              <a:buChar char="•"/>
            </a:pPr>
            <a:r>
              <a:rPr lang="en-US" sz="1800" dirty="0">
                <a:solidFill>
                  <a:srgbClr val="374151"/>
                </a:solidFill>
                <a:latin typeface="Söhne"/>
              </a:rPr>
              <a:t> D</a:t>
            </a:r>
            <a:r>
              <a:rPr kumimoji="0" lang="en-US" sz="1800" b="0" i="0" u="none" strike="noStrike" kern="1200" cap="none" spc="0" normalizeH="0" baseline="0" noProof="0" dirty="0" err="1">
                <a:ln>
                  <a:noFill/>
                </a:ln>
                <a:solidFill>
                  <a:srgbClr val="374151"/>
                </a:solidFill>
                <a:effectLst/>
                <a:uLnTx/>
                <a:uFillTx/>
                <a:latin typeface="Söhne"/>
                <a:ea typeface="+mn-ea"/>
                <a:cs typeface="+mn-cs"/>
              </a:rPr>
              <a:t>ocument</a:t>
            </a:r>
            <a:r>
              <a:rPr kumimoji="0" lang="en-US" sz="1800" b="0" i="0" u="none" strike="noStrike" kern="1200" cap="none" spc="0" normalizeH="0" baseline="0" noProof="0" dirty="0">
                <a:ln>
                  <a:noFill/>
                </a:ln>
                <a:solidFill>
                  <a:srgbClr val="374151"/>
                </a:solidFill>
                <a:effectLst/>
                <a:uLnTx/>
                <a:uFillTx/>
                <a:latin typeface="Söhne"/>
                <a:ea typeface="+mn-ea"/>
                <a:cs typeface="+mn-cs"/>
              </a:rPr>
              <a:t> current EPP process</a:t>
            </a:r>
            <a:r>
              <a:rPr lang="en-US" sz="1800" dirty="0">
                <a:solidFill>
                  <a:srgbClr val="374151"/>
                </a:solidFill>
                <a:latin typeface="Söhne"/>
              </a:rPr>
              <a:t> and review if Epic can perform same functionality.</a:t>
            </a:r>
            <a:endParaRPr kumimoji="0" lang="en-US" sz="1800" b="0" i="0" u="none" strike="noStrike" kern="1200" cap="none" spc="0" normalizeH="0" baseline="0" noProof="0" dirty="0">
              <a:ln>
                <a:noFill/>
              </a:ln>
              <a:solidFill>
                <a:srgbClr val="374151"/>
              </a:solidFill>
              <a:effectLst/>
              <a:uLnTx/>
              <a:uFillTx/>
              <a:latin typeface="Söhne"/>
              <a:ea typeface="+mn-ea"/>
              <a:cs typeface="+mn-cs"/>
            </a:endParaRPr>
          </a:p>
          <a:p>
            <a:pPr algn="l"/>
            <a:r>
              <a:rPr kumimoji="0" lang="en-US" sz="1800" b="0" i="0" u="none" strike="noStrike" kern="1200" cap="none" spc="0" normalizeH="0" baseline="0" noProof="0" dirty="0">
                <a:ln>
                  <a:noFill/>
                </a:ln>
                <a:solidFill>
                  <a:srgbClr val="374151"/>
                </a:solidFill>
                <a:effectLst/>
                <a:uLnTx/>
                <a:uFillTx/>
                <a:latin typeface="Söhne"/>
                <a:ea typeface="+mn-ea"/>
                <a:cs typeface="+mn-cs"/>
              </a:rPr>
              <a:t>  </a:t>
            </a:r>
          </a:p>
          <a:p>
            <a:pPr marL="285750" indent="-285750" algn="l">
              <a:buFont typeface="Arial" panose="020B0604020202020204" pitchFamily="34" charset="0"/>
              <a:buChar char="•"/>
            </a:pPr>
            <a:r>
              <a:rPr lang="en-US" sz="1800" b="0" i="0" dirty="0">
                <a:solidFill>
                  <a:srgbClr val="374151"/>
                </a:solidFill>
                <a:effectLst/>
                <a:latin typeface="Söhne"/>
              </a:rPr>
              <a:t> If Epic cannot perform same functionality, bring options to stakeholders for decision.</a:t>
            </a:r>
          </a:p>
        </p:txBody>
      </p:sp>
    </p:spTree>
    <p:extLst>
      <p:ext uri="{BB962C8B-B14F-4D97-AF65-F5344CB8AC3E}">
        <p14:creationId xmlns:p14="http://schemas.microsoft.com/office/powerpoint/2010/main" val="1985873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419895" y="1776773"/>
            <a:ext cx="3575802" cy="555121"/>
          </a:xfrm>
        </p:spPr>
        <p:txBody>
          <a:bodyPr/>
          <a:lstStyle/>
          <a:p>
            <a:r>
              <a:rPr lang="en-US" sz="2400" dirty="0"/>
              <a:t>Questions</a:t>
            </a:r>
          </a:p>
        </p:txBody>
      </p:sp>
      <p:pic>
        <p:nvPicPr>
          <p:cNvPr id="34" name="Picture Placeholder 33"/>
          <p:cNvPicPr>
            <a:picLocks noGrp="1" noChangeAspect="1"/>
          </p:cNvPicPr>
          <p:nvPr>
            <p:ph type="pic" sz="quarter" idx="19"/>
          </p:nvPr>
        </p:nvPicPr>
        <p:blipFill>
          <a:blip r:embed="rId2" cstate="print">
            <a:extLst>
              <a:ext uri="{28A0092B-C50C-407E-A947-70E740481C1C}">
                <a14:useLocalDpi xmlns:a14="http://schemas.microsoft.com/office/drawing/2010/main" val="0"/>
              </a:ext>
            </a:extLst>
          </a:blip>
          <a:stretch>
            <a:fillRect/>
          </a:stretch>
        </p:blipFill>
        <p:spPr>
          <a:xfrm>
            <a:off x="430733" y="457562"/>
            <a:ext cx="1161288" cy="1161288"/>
          </a:xfr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3258" y="1242753"/>
            <a:ext cx="3798094" cy="3781214"/>
          </a:xfrm>
          <a:prstGeom prst="rect">
            <a:avLst/>
          </a:prstGeom>
        </p:spPr>
      </p:pic>
    </p:spTree>
    <p:extLst>
      <p:ext uri="{BB962C8B-B14F-4D97-AF65-F5344CB8AC3E}">
        <p14:creationId xmlns:p14="http://schemas.microsoft.com/office/powerpoint/2010/main" val="828812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1"/>
          </p:nvPr>
        </p:nvSpPr>
        <p:spPr>
          <a:xfrm>
            <a:off x="430733" y="1714780"/>
            <a:ext cx="3269789" cy="555121"/>
          </a:xfrm>
        </p:spPr>
        <p:txBody>
          <a:bodyPr/>
          <a:lstStyle/>
          <a:p>
            <a:r>
              <a:rPr lang="en-US" sz="2400" dirty="0"/>
              <a:t>Agenda</a:t>
            </a:r>
          </a:p>
        </p:txBody>
      </p:sp>
      <p:pic>
        <p:nvPicPr>
          <p:cNvPr id="23" name="Picture Placeholder 22"/>
          <p:cNvPicPr>
            <a:picLocks noGrp="1" noChangeAspect="1"/>
          </p:cNvPicPr>
          <p:nvPr>
            <p:ph type="pic" sz="quarter" idx="19"/>
          </p:nvPr>
        </p:nvPicPr>
        <p:blipFill>
          <a:blip r:embed="rId2" cstate="print">
            <a:extLst>
              <a:ext uri="{28A0092B-C50C-407E-A947-70E740481C1C}">
                <a14:useLocalDpi xmlns:a14="http://schemas.microsoft.com/office/drawing/2010/main" val="0"/>
              </a:ext>
            </a:extLst>
          </a:blip>
          <a:srcRect/>
          <a:stretch>
            <a:fillRect/>
          </a:stretch>
        </p:blipFill>
        <p:spPr/>
      </p:pic>
      <p:sp>
        <p:nvSpPr>
          <p:cNvPr id="11" name="Text Placeholder 10"/>
          <p:cNvSpPr>
            <a:spLocks noGrp="1"/>
          </p:cNvSpPr>
          <p:nvPr>
            <p:ph type="body" sz="quarter" idx="27"/>
          </p:nvPr>
        </p:nvSpPr>
        <p:spPr>
          <a:xfrm>
            <a:off x="4651675" y="1821684"/>
            <a:ext cx="6985000" cy="341312"/>
          </a:xfrm>
        </p:spPr>
        <p:txBody>
          <a:bodyPr>
            <a:normAutofit fontScale="25000" lnSpcReduction="20000"/>
          </a:bodyPr>
          <a:lstStyle/>
          <a:p>
            <a:pPr marL="285750" indent="-285750">
              <a:buFont typeface="Arial" panose="020B0604020202020204" pitchFamily="34" charset="0"/>
              <a:buChar char="•"/>
            </a:pPr>
            <a:r>
              <a:rPr lang="en-US" sz="7200" b="0" dirty="0"/>
              <a:t>Introduction</a:t>
            </a:r>
          </a:p>
          <a:p>
            <a:pPr marL="285750" indent="-285750">
              <a:buFont typeface="Arial" panose="020B0604020202020204" pitchFamily="34" charset="0"/>
              <a:buChar char="•"/>
            </a:pPr>
            <a:r>
              <a:rPr lang="en-US" sz="7200" b="0" dirty="0"/>
              <a:t>Background</a:t>
            </a:r>
          </a:p>
          <a:p>
            <a:pPr marL="285750" indent="-285750">
              <a:buFont typeface="Arial" panose="020B0604020202020204" pitchFamily="34" charset="0"/>
              <a:buChar char="•"/>
            </a:pPr>
            <a:r>
              <a:rPr lang="en-US" sz="7200" b="0" dirty="0"/>
              <a:t>Scope</a:t>
            </a:r>
          </a:p>
          <a:p>
            <a:pPr marL="285750" indent="-285750">
              <a:buFont typeface="Arial" panose="020B0604020202020204" pitchFamily="34" charset="0"/>
              <a:buChar char="•"/>
            </a:pPr>
            <a:r>
              <a:rPr lang="en-US" sz="7200" b="0" dirty="0"/>
              <a:t>Plan</a:t>
            </a:r>
          </a:p>
          <a:p>
            <a:pPr marL="285750" indent="-285750">
              <a:buFont typeface="Arial" panose="020B0604020202020204" pitchFamily="34" charset="0"/>
              <a:buChar char="•"/>
            </a:pPr>
            <a:r>
              <a:rPr lang="en-US" sz="7200" b="0" dirty="0"/>
              <a:t>Risks and Challenges</a:t>
            </a:r>
          </a:p>
          <a:p>
            <a:pPr marL="285750" indent="-285750">
              <a:buFont typeface="Arial" panose="020B0604020202020204" pitchFamily="34" charset="0"/>
              <a:buChar char="•"/>
            </a:pPr>
            <a:r>
              <a:rPr lang="en-US" sz="7200" b="0" dirty="0"/>
              <a:t>Communication Plan</a:t>
            </a:r>
          </a:p>
          <a:p>
            <a:pPr marL="285750" indent="-285750">
              <a:buFont typeface="Arial" panose="020B0604020202020204" pitchFamily="34" charset="0"/>
              <a:buChar char="•"/>
            </a:pPr>
            <a:r>
              <a:rPr lang="en-US" sz="7200" b="0" dirty="0"/>
              <a:t>Next Steps</a:t>
            </a:r>
          </a:p>
          <a:p>
            <a:pPr marL="285750" indent="-285750">
              <a:buFont typeface="Arial" panose="020B0604020202020204" pitchFamily="34" charset="0"/>
              <a:buChar char="•"/>
            </a:pPr>
            <a:r>
              <a:rPr lang="en-US" sz="7200" b="0" dirty="0"/>
              <a:t>Questions</a:t>
            </a:r>
          </a:p>
          <a:p>
            <a:pPr marL="285750" indent="-285750">
              <a:buFont typeface="Arial" panose="020B0604020202020204" pitchFamily="34" charset="0"/>
              <a:buChar char="•"/>
            </a:pPr>
            <a:endParaRPr lang="en-US" sz="7200" b="0" dirty="0"/>
          </a:p>
          <a:p>
            <a:endParaRPr lang="en-US" sz="7200" dirty="0"/>
          </a:p>
          <a:p>
            <a:endParaRPr lang="en-US" dirty="0"/>
          </a:p>
        </p:txBody>
      </p:sp>
    </p:spTree>
    <p:extLst>
      <p:ext uri="{BB962C8B-B14F-4D97-AF65-F5344CB8AC3E}">
        <p14:creationId xmlns:p14="http://schemas.microsoft.com/office/powerpoint/2010/main" val="279002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Project Team</a:t>
            </a:r>
          </a:p>
        </p:txBody>
      </p:sp>
      <p:sp>
        <p:nvSpPr>
          <p:cNvPr id="31" name="Text Placeholder 30"/>
          <p:cNvSpPr>
            <a:spLocks noGrp="1"/>
          </p:cNvSpPr>
          <p:nvPr>
            <p:ph idx="1"/>
          </p:nvPr>
        </p:nvSpPr>
        <p:spPr/>
        <p:txBody>
          <a:bodyPr/>
          <a:lstStyle/>
          <a:p>
            <a:pPr marL="0" indent="0">
              <a:buNone/>
            </a:pPr>
            <a:r>
              <a:rPr lang="en-US" dirty="0"/>
              <a:t> </a:t>
            </a:r>
          </a:p>
        </p:txBody>
      </p:sp>
      <p:graphicFrame>
        <p:nvGraphicFramePr>
          <p:cNvPr id="2" name="Table 1"/>
          <p:cNvGraphicFramePr>
            <a:graphicFrameLocks noGrp="1"/>
          </p:cNvGraphicFramePr>
          <p:nvPr>
            <p:extLst>
              <p:ext uri="{D42A27DB-BD31-4B8C-83A1-F6EECF244321}">
                <p14:modId xmlns:p14="http://schemas.microsoft.com/office/powerpoint/2010/main" val="4233774720"/>
              </p:ext>
            </p:extLst>
          </p:nvPr>
        </p:nvGraphicFramePr>
        <p:xfrm>
          <a:off x="517473" y="1003274"/>
          <a:ext cx="11348706" cy="4758431"/>
        </p:xfrm>
        <a:graphic>
          <a:graphicData uri="http://schemas.openxmlformats.org/drawingml/2006/table">
            <a:tbl>
              <a:tblPr firstRow="1" bandRow="1">
                <a:tableStyleId>{5C22544A-7EE6-4342-B048-85BDC9FD1C3A}</a:tableStyleId>
              </a:tblPr>
              <a:tblGrid>
                <a:gridCol w="5641589">
                  <a:extLst>
                    <a:ext uri="{9D8B030D-6E8A-4147-A177-3AD203B41FA5}">
                      <a16:colId xmlns:a16="http://schemas.microsoft.com/office/drawing/2014/main" val="2921437983"/>
                    </a:ext>
                  </a:extLst>
                </a:gridCol>
                <a:gridCol w="5707117">
                  <a:extLst>
                    <a:ext uri="{9D8B030D-6E8A-4147-A177-3AD203B41FA5}">
                      <a16:colId xmlns:a16="http://schemas.microsoft.com/office/drawing/2014/main" val="2264252378"/>
                    </a:ext>
                  </a:extLst>
                </a:gridCol>
              </a:tblGrid>
              <a:tr h="637758">
                <a:tc>
                  <a:txBody>
                    <a:bodyPr/>
                    <a:lstStyle/>
                    <a:p>
                      <a:pPr algn="ctr"/>
                      <a:r>
                        <a:rPr lang="en-US" dirty="0"/>
                        <a:t>ISS</a:t>
                      </a:r>
                      <a:r>
                        <a:rPr lang="en-US" baseline="0" dirty="0"/>
                        <a:t> UCLA Team</a:t>
                      </a:r>
                      <a:endParaRPr lang="en-US" dirty="0"/>
                    </a:p>
                  </a:txBody>
                  <a:tcPr/>
                </a:tc>
                <a:tc>
                  <a:txBody>
                    <a:bodyPr/>
                    <a:lstStyle/>
                    <a:p>
                      <a:pPr algn="ctr"/>
                      <a:r>
                        <a:rPr lang="en-US" dirty="0"/>
                        <a:t>Operational Leadership</a:t>
                      </a:r>
                    </a:p>
                  </a:txBody>
                  <a:tcPr/>
                </a:tc>
                <a:extLst>
                  <a:ext uri="{0D108BD9-81ED-4DB2-BD59-A6C34878D82A}">
                    <a16:rowId xmlns:a16="http://schemas.microsoft.com/office/drawing/2014/main" val="1102001155"/>
                  </a:ext>
                </a:extLst>
              </a:tr>
              <a:tr h="545120">
                <a:tc>
                  <a:txBody>
                    <a:bodyPr/>
                    <a:lstStyle/>
                    <a:p>
                      <a:pPr algn="ctr"/>
                      <a:r>
                        <a:rPr lang="en-US" b="1" dirty="0"/>
                        <a:t>Director:</a:t>
                      </a:r>
                      <a:r>
                        <a:rPr lang="en-US" b="1" baseline="0" dirty="0"/>
                        <a:t> </a:t>
                      </a:r>
                      <a:r>
                        <a:rPr lang="en-US" b="0" baseline="0" dirty="0"/>
                        <a:t>Scott Sherman</a:t>
                      </a:r>
                      <a:endParaRPr lang="en-US" b="0" dirty="0"/>
                    </a:p>
                  </a:txBody>
                  <a:tcPr/>
                </a:tc>
                <a:tc>
                  <a:txBody>
                    <a:bodyPr/>
                    <a:lstStyle/>
                    <a:p>
                      <a:pPr algn="ctr"/>
                      <a:r>
                        <a:rPr lang="en-US" b="1" dirty="0"/>
                        <a:t>Project Sponsor</a:t>
                      </a:r>
                      <a:r>
                        <a:rPr lang="en-US" b="1" baseline="0" dirty="0"/>
                        <a:t>: </a:t>
                      </a:r>
                      <a:r>
                        <a:rPr lang="en-US" b="0" baseline="0" dirty="0"/>
                        <a:t>Kristin Kuntz</a:t>
                      </a:r>
                      <a:endParaRPr lang="en-US" b="0" dirty="0"/>
                    </a:p>
                  </a:txBody>
                  <a:tcPr/>
                </a:tc>
                <a:extLst>
                  <a:ext uri="{0D108BD9-81ED-4DB2-BD59-A6C34878D82A}">
                    <a16:rowId xmlns:a16="http://schemas.microsoft.com/office/drawing/2014/main" val="2442027018"/>
                  </a:ext>
                </a:extLst>
              </a:tr>
              <a:tr h="3575553">
                <a:tc>
                  <a:txBody>
                    <a:bodyPr/>
                    <a:lstStyle/>
                    <a:p>
                      <a:pPr algn="l"/>
                      <a:r>
                        <a:rPr lang="en-US" b="1" dirty="0"/>
                        <a:t>Project Team:</a:t>
                      </a:r>
                    </a:p>
                    <a:p>
                      <a:r>
                        <a:rPr lang="en-US" b="0" baseline="0" dirty="0"/>
                        <a:t>Noel Serrano – Professional Billing Analyst</a:t>
                      </a:r>
                    </a:p>
                    <a:p>
                      <a:r>
                        <a:rPr lang="en-US" b="0" baseline="0" dirty="0"/>
                        <a:t>Christopher “Fig” Figueroa – PB Manager</a:t>
                      </a:r>
                    </a:p>
                    <a:p>
                      <a:r>
                        <a:rPr lang="en-US" b="0" baseline="0" dirty="0"/>
                        <a:t>Jeffrey Robinson – PSS Program Analyst</a:t>
                      </a:r>
                    </a:p>
                    <a:p>
                      <a:r>
                        <a:rPr lang="en-US" b="0" baseline="0" dirty="0"/>
                        <a:t>Shital Pandya– PSS Manager</a:t>
                      </a:r>
                    </a:p>
                    <a:p>
                      <a:r>
                        <a:rPr lang="en-US" b="0" baseline="0" dirty="0"/>
                        <a:t>Sam Dunn – Application Trainer</a:t>
                      </a:r>
                    </a:p>
                  </a:txBody>
                  <a:tcPr/>
                </a:tc>
                <a:tc>
                  <a:txBody>
                    <a:bodyPr/>
                    <a:lstStyle/>
                    <a:p>
                      <a:pPr algn="l"/>
                      <a:r>
                        <a:rPr lang="en-US" b="1" baseline="0" dirty="0"/>
                        <a:t>Stakeholders:</a:t>
                      </a:r>
                    </a:p>
                    <a:p>
                      <a:pPr algn="l"/>
                      <a:r>
                        <a:rPr lang="en-US" sz="1800" b="0" kern="1200" baseline="0" dirty="0">
                          <a:solidFill>
                            <a:schemeClr val="dk1"/>
                          </a:solidFill>
                          <a:latin typeface="+mn-lt"/>
                          <a:ea typeface="+mn-ea"/>
                          <a:cs typeface="+mn-cs"/>
                        </a:rPr>
                        <a:t>Anton Loman – Director of PBO</a:t>
                      </a:r>
                    </a:p>
                    <a:p>
                      <a:pPr algn="l"/>
                      <a:r>
                        <a:rPr lang="en-US" sz="1800" b="0" kern="1200" baseline="0" dirty="0">
                          <a:solidFill>
                            <a:schemeClr val="dk1"/>
                          </a:solidFill>
                          <a:latin typeface="+mn-lt"/>
                          <a:ea typeface="+mn-ea"/>
                          <a:cs typeface="+mn-cs"/>
                        </a:rPr>
                        <a:t>Agustin Flores – Assistant Director of PBO</a:t>
                      </a:r>
                    </a:p>
                    <a:p>
                      <a:pPr algn="l"/>
                      <a:r>
                        <a:rPr lang="en-US" sz="1800" b="0" kern="1200" baseline="0" dirty="0">
                          <a:solidFill>
                            <a:schemeClr val="dk1"/>
                          </a:solidFill>
                          <a:latin typeface="+mn-lt"/>
                          <a:ea typeface="+mn-ea"/>
                          <a:cs typeface="+mn-cs"/>
                        </a:rPr>
                        <a:t>Kathy Carlin – Project Manager</a:t>
                      </a:r>
                    </a:p>
                  </a:txBody>
                  <a:tcPr/>
                </a:tc>
                <a:extLst>
                  <a:ext uri="{0D108BD9-81ED-4DB2-BD59-A6C34878D82A}">
                    <a16:rowId xmlns:a16="http://schemas.microsoft.com/office/drawing/2014/main" val="768735858"/>
                  </a:ext>
                </a:extLst>
              </a:tr>
            </a:tbl>
          </a:graphicData>
        </a:graphic>
      </p:graphicFrame>
    </p:spTree>
    <p:extLst>
      <p:ext uri="{BB962C8B-B14F-4D97-AF65-F5344CB8AC3E}">
        <p14:creationId xmlns:p14="http://schemas.microsoft.com/office/powerpoint/2010/main" val="3455224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1"/>
          </p:nvPr>
        </p:nvSpPr>
        <p:spPr>
          <a:xfrm>
            <a:off x="0" y="1719589"/>
            <a:ext cx="4006312" cy="555121"/>
          </a:xfrm>
        </p:spPr>
        <p:txBody>
          <a:bodyPr/>
          <a:lstStyle/>
          <a:p>
            <a:r>
              <a:rPr lang="en-US" sz="2400" dirty="0"/>
              <a:t>Project Information</a:t>
            </a:r>
          </a:p>
        </p:txBody>
      </p:sp>
      <p:pic>
        <p:nvPicPr>
          <p:cNvPr id="18" name="Picture Placeholder 17"/>
          <p:cNvPicPr>
            <a:picLocks noGrp="1" noChangeAspect="1"/>
          </p:cNvPicPr>
          <p:nvPr>
            <p:ph type="pic" sz="quarter" idx="19"/>
          </p:nvPr>
        </p:nvPicPr>
        <p:blipFill>
          <a:blip r:embed="rId2" cstate="print">
            <a:extLst>
              <a:ext uri="{28A0092B-C50C-407E-A947-70E740481C1C}">
                <a14:useLocalDpi xmlns:a14="http://schemas.microsoft.com/office/drawing/2010/main" val="0"/>
              </a:ext>
            </a:extLst>
          </a:blip>
          <a:srcRect/>
          <a:stretch>
            <a:fillRect/>
          </a:stretch>
        </p:blipFill>
        <p:spPr/>
      </p:pic>
      <p:sp>
        <p:nvSpPr>
          <p:cNvPr id="10" name="Rectangle 9"/>
          <p:cNvSpPr/>
          <p:nvPr/>
        </p:nvSpPr>
        <p:spPr>
          <a:xfrm>
            <a:off x="4208963" y="141146"/>
            <a:ext cx="7460386" cy="6555641"/>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Background</a:t>
            </a:r>
          </a:p>
          <a:p>
            <a:endParaRPr lang="en-US" b="1" dirty="0">
              <a:latin typeface="Arial" panose="020B0604020202020204" pitchFamily="34" charset="0"/>
              <a:cs typeface="Arial" panose="020B0604020202020204" pitchFamily="34" charset="0"/>
            </a:endParaRPr>
          </a:p>
          <a:p>
            <a:pPr algn="l">
              <a:buFont typeface="Arial" panose="020B0604020202020204" pitchFamily="34" charset="0"/>
              <a:buChar char="•"/>
            </a:pPr>
            <a:r>
              <a:rPr lang="en-US" sz="1600" b="0" i="0" dirty="0">
                <a:solidFill>
                  <a:srgbClr val="374151"/>
                </a:solidFill>
                <a:effectLst/>
                <a:latin typeface="Söhne"/>
              </a:rPr>
              <a:t>Due to the large volume of electronic remittance advice (ERA) files and multiple dialects of the ERA 835 standard, UCLA-FPG faces significant challenges in processing and posting accurate transactions. This results in high labor costs and delays in recording information, which can impact the allocation of payments to FPG departments.</a:t>
            </a:r>
          </a:p>
          <a:p>
            <a:endParaRPr lang="en-US" sz="1600" b="0" i="0" dirty="0">
              <a:solidFill>
                <a:srgbClr val="374151"/>
              </a:solidFill>
              <a:effectLst/>
              <a:latin typeface="Söhne"/>
            </a:endParaRPr>
          </a:p>
          <a:p>
            <a:pPr algn="l">
              <a:buFont typeface="Arial" panose="020B0604020202020204" pitchFamily="34" charset="0"/>
              <a:buChar char="•"/>
            </a:pPr>
            <a:r>
              <a:rPr lang="en-US" sz="1600" b="0" i="0" dirty="0">
                <a:solidFill>
                  <a:srgbClr val="374151"/>
                </a:solidFill>
                <a:effectLst/>
                <a:latin typeface="Söhne"/>
              </a:rPr>
              <a:t>The Professional Billing Electronic Remittance Pre-Processor (EPP) application was created to address these challenges. EPP has the ability to translate different insurers' ERA 835 dialects into the CareConnect dialect, identify and remove duplicate transactions, and resolve common data inconsistencies. By reducing the number of exceptions that require manual intervention, EPP greatly reduces labor costs and improves the efficiency of transaction processing and posting.</a:t>
            </a:r>
          </a:p>
          <a:p>
            <a:pPr algn="l">
              <a:buFont typeface="Arial" panose="020B0604020202020204" pitchFamily="34" charset="0"/>
              <a:buChar char="•"/>
            </a:pPr>
            <a:endParaRPr lang="en-US" sz="1600" b="0" i="0" dirty="0">
              <a:solidFill>
                <a:srgbClr val="374151"/>
              </a:solidFill>
              <a:effectLst/>
              <a:latin typeface="Söhne"/>
            </a:endParaRPr>
          </a:p>
          <a:p>
            <a:pPr algn="l">
              <a:buFont typeface="Arial" panose="020B0604020202020204" pitchFamily="34" charset="0"/>
              <a:buChar char="•"/>
            </a:pPr>
            <a:r>
              <a:rPr lang="en-US" sz="1600" b="0" i="0" dirty="0">
                <a:solidFill>
                  <a:srgbClr val="374151"/>
                </a:solidFill>
                <a:effectLst/>
                <a:latin typeface="Söhne"/>
              </a:rPr>
              <a:t>EPP performs a range of checks and updates recommended by PBO, such as updating RMC codes, merging payment amounts, and suppressing certain types of denials.</a:t>
            </a:r>
          </a:p>
          <a:p>
            <a:pPr algn="l">
              <a:buFont typeface="Arial" panose="020B0604020202020204" pitchFamily="34" charset="0"/>
              <a:buChar char="•"/>
            </a:pPr>
            <a:endParaRPr lang="en-US" sz="1600" b="0" i="0" dirty="0">
              <a:solidFill>
                <a:srgbClr val="374151"/>
              </a:solidFill>
              <a:effectLst/>
              <a:latin typeface="Söhne"/>
            </a:endParaRPr>
          </a:p>
          <a:p>
            <a:pPr algn="l">
              <a:buFont typeface="Arial" panose="020B0604020202020204" pitchFamily="34" charset="0"/>
              <a:buChar char="•"/>
            </a:pPr>
            <a:r>
              <a:rPr lang="en-US" sz="1600" b="0" i="0" dirty="0">
                <a:solidFill>
                  <a:srgbClr val="374151"/>
                </a:solidFill>
                <a:effectLst/>
                <a:latin typeface="Söhne"/>
              </a:rPr>
              <a:t>However, documentation for EPP has not been kept up-to-date, and fixing issues requires extensive resources.</a:t>
            </a:r>
          </a:p>
          <a:p>
            <a:pPr algn="l">
              <a:buFont typeface="Arial" panose="020B0604020202020204" pitchFamily="34" charset="0"/>
              <a:buChar char="•"/>
            </a:pPr>
            <a:endParaRPr lang="en-US" sz="1600" b="0" i="0" dirty="0">
              <a:solidFill>
                <a:srgbClr val="374151"/>
              </a:solidFill>
              <a:effectLst/>
              <a:latin typeface="Söhne"/>
            </a:endParaRPr>
          </a:p>
          <a:p>
            <a:pPr algn="l">
              <a:buFont typeface="Arial" panose="020B0604020202020204" pitchFamily="34" charset="0"/>
              <a:buChar char="•"/>
            </a:pPr>
            <a:r>
              <a:rPr lang="en-US" sz="1600" b="0" i="0" dirty="0">
                <a:solidFill>
                  <a:srgbClr val="374151"/>
                </a:solidFill>
                <a:effectLst/>
                <a:latin typeface="Söhne"/>
              </a:rPr>
              <a:t>Additionally, the current process lacks the desired development and testing environments, leading to new issues when modifications are made to address bugs.</a:t>
            </a:r>
          </a:p>
          <a:p>
            <a:pPr algn="l">
              <a:buFont typeface="Arial" panose="020B0604020202020204" pitchFamily="34" charset="0"/>
              <a:buChar char="•"/>
            </a:pPr>
            <a:endParaRPr lang="en-US" sz="1600" b="0" i="0" dirty="0">
              <a:solidFill>
                <a:srgbClr val="374151"/>
              </a:solidFill>
              <a:effectLst/>
              <a:latin typeface="Söhne"/>
            </a:endParaRPr>
          </a:p>
          <a:p>
            <a:pPr algn="l">
              <a:buFont typeface="Arial" panose="020B0604020202020204" pitchFamily="34" charset="0"/>
              <a:buChar char="•"/>
            </a:pPr>
            <a:r>
              <a:rPr lang="en-US" sz="1600" b="0" i="0" dirty="0">
                <a:solidFill>
                  <a:srgbClr val="374151"/>
                </a:solidFill>
                <a:effectLst/>
                <a:latin typeface="Söhne"/>
              </a:rPr>
              <a:t>The version of </a:t>
            </a:r>
            <a:r>
              <a:rPr lang="en-US" sz="1600" b="0" i="0" dirty="0" err="1">
                <a:solidFill>
                  <a:srgbClr val="374151"/>
                </a:solidFill>
                <a:effectLst/>
                <a:latin typeface="Söhne"/>
              </a:rPr>
              <a:t>WebFocus</a:t>
            </a:r>
            <a:r>
              <a:rPr lang="en-US" sz="1600" b="0" i="0" dirty="0">
                <a:solidFill>
                  <a:srgbClr val="374151"/>
                </a:solidFill>
                <a:effectLst/>
                <a:latin typeface="Söhne"/>
              </a:rPr>
              <a:t> used in EPP is outdated and no longer supported by TIBCO. Upgrading to a newer version may cause issues and require significant resources. Testing may not be possible, leading to instability in the future.</a:t>
            </a:r>
          </a:p>
        </p:txBody>
      </p:sp>
    </p:spTree>
    <p:extLst>
      <p:ext uri="{BB962C8B-B14F-4D97-AF65-F5344CB8AC3E}">
        <p14:creationId xmlns:p14="http://schemas.microsoft.com/office/powerpoint/2010/main" val="2208282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1"/>
          </p:nvPr>
        </p:nvSpPr>
        <p:spPr>
          <a:xfrm>
            <a:off x="0" y="1719589"/>
            <a:ext cx="4006312" cy="555121"/>
          </a:xfrm>
        </p:spPr>
        <p:txBody>
          <a:bodyPr/>
          <a:lstStyle/>
          <a:p>
            <a:r>
              <a:rPr lang="en-US" sz="2400" dirty="0"/>
              <a:t>Project Information</a:t>
            </a:r>
          </a:p>
        </p:txBody>
      </p:sp>
      <p:pic>
        <p:nvPicPr>
          <p:cNvPr id="18" name="Picture Placeholder 17"/>
          <p:cNvPicPr>
            <a:picLocks noGrp="1" noChangeAspect="1"/>
          </p:cNvPicPr>
          <p:nvPr>
            <p:ph type="pic" sz="quarter" idx="19"/>
          </p:nvPr>
        </p:nvPicPr>
        <p:blipFill>
          <a:blip r:embed="rId2" cstate="print">
            <a:extLst>
              <a:ext uri="{28A0092B-C50C-407E-A947-70E740481C1C}">
                <a14:useLocalDpi xmlns:a14="http://schemas.microsoft.com/office/drawing/2010/main" val="0"/>
              </a:ext>
            </a:extLst>
          </a:blip>
          <a:srcRect/>
          <a:stretch>
            <a:fillRect/>
          </a:stretch>
        </p:blipFill>
        <p:spPr/>
      </p:pic>
      <p:sp>
        <p:nvSpPr>
          <p:cNvPr id="10" name="Rectangle 9"/>
          <p:cNvSpPr/>
          <p:nvPr/>
        </p:nvSpPr>
        <p:spPr>
          <a:xfrm>
            <a:off x="4255144" y="197346"/>
            <a:ext cx="7597021" cy="5909310"/>
          </a:xfrm>
          <a:prstGeom prst="rect">
            <a:avLst/>
          </a:prstGeom>
        </p:spPr>
        <p:txBody>
          <a:bodyPr wrap="square" lIns="91440" tIns="45720" rIns="91440" bIns="45720" anchor="t">
            <a:spAutoFit/>
          </a:bodyPr>
          <a:lstStyle/>
          <a:p>
            <a:r>
              <a:rPr lang="en-US" b="1" dirty="0">
                <a:latin typeface="Arial" panose="020B0604020202020204" pitchFamily="34" charset="0"/>
                <a:cs typeface="Arial" panose="020B0604020202020204" pitchFamily="34" charset="0"/>
              </a:rPr>
              <a:t>Scope</a:t>
            </a:r>
          </a:p>
          <a:p>
            <a:endParaRPr lang="en-US" b="1" dirty="0">
              <a:latin typeface="Arial" panose="020B0604020202020204" pitchFamily="34" charset="0"/>
              <a:cs typeface="Arial" panose="020B0604020202020204" pitchFamily="34" charset="0"/>
            </a:endParaRPr>
          </a:p>
          <a:p>
            <a:pPr algn="l">
              <a:buFont typeface="Arial" panose="020B0604020202020204" pitchFamily="34" charset="0"/>
              <a:buChar char="•"/>
            </a:pPr>
            <a:r>
              <a:rPr lang="en-US" b="0" i="0" dirty="0">
                <a:solidFill>
                  <a:srgbClr val="374151"/>
                </a:solidFill>
                <a:effectLst/>
                <a:latin typeface="Söhne"/>
              </a:rPr>
              <a:t>With the advancements in Epic, we propose to start transitioning EPP processes into Epic where appropriate and reduce our reliance on EPP for remittance processing.</a:t>
            </a:r>
          </a:p>
          <a:p>
            <a:pPr algn="l">
              <a:buFont typeface="Arial" panose="020B0604020202020204" pitchFamily="34" charset="0"/>
              <a:buChar char="•"/>
            </a:pPr>
            <a:r>
              <a:rPr lang="en-US" b="0" i="0" dirty="0">
                <a:solidFill>
                  <a:srgbClr val="374151"/>
                </a:solidFill>
                <a:effectLst/>
                <a:latin typeface="Söhne"/>
              </a:rPr>
              <a:t>To achieve this goal, we will review each payer's remittance processing requirements and provide recommendations on what can be moved into Epic.</a:t>
            </a:r>
          </a:p>
          <a:p>
            <a:pPr algn="l">
              <a:buFont typeface="Arial" panose="020B0604020202020204" pitchFamily="34" charset="0"/>
              <a:buChar char="•"/>
            </a:pPr>
            <a:r>
              <a:rPr lang="en-US" b="0" i="0" dirty="0">
                <a:solidFill>
                  <a:srgbClr val="374151"/>
                </a:solidFill>
                <a:effectLst/>
                <a:latin typeface="Söhne"/>
              </a:rPr>
              <a:t>Our approach will include:</a:t>
            </a:r>
          </a:p>
          <a:p>
            <a:pPr marL="742950" lvl="1" indent="-285750">
              <a:buFont typeface="Arial" panose="020B0604020202020204" pitchFamily="34" charset="0"/>
              <a:buChar char="•"/>
            </a:pPr>
            <a:r>
              <a:rPr lang="en-US" b="0" i="0" dirty="0">
                <a:solidFill>
                  <a:srgbClr val="374151"/>
                </a:solidFill>
                <a:effectLst/>
                <a:latin typeface="Söhne"/>
              </a:rPr>
              <a:t>Review the existing EPP logic to determine its continued relevance and feasibility, including assessing the potential for replication within Epic.</a:t>
            </a:r>
          </a:p>
          <a:p>
            <a:pPr marL="742950" lvl="1" indent="-285750" algn="l">
              <a:buFont typeface="Arial" panose="020B0604020202020204" pitchFamily="34" charset="0"/>
              <a:buChar char="•"/>
            </a:pPr>
            <a:r>
              <a:rPr lang="en-US" b="0" i="0" dirty="0">
                <a:solidFill>
                  <a:srgbClr val="374151"/>
                </a:solidFill>
                <a:effectLst/>
                <a:latin typeface="Söhne"/>
              </a:rPr>
              <a:t>Conducting extensive testing of unaltered remittance files in the PSUP environment to identify automation opportunities, compare data with EPP remittance files, and present workflow decisions to operational leaders for next steps.</a:t>
            </a:r>
          </a:p>
          <a:p>
            <a:pPr marL="742950" lvl="1" indent="-285750" algn="l">
              <a:buFont typeface="Arial" panose="020B0604020202020204" pitchFamily="34" charset="0"/>
              <a:buChar char="•"/>
            </a:pPr>
            <a:r>
              <a:rPr lang="en-US" b="0" i="0" dirty="0">
                <a:solidFill>
                  <a:srgbClr val="374151"/>
                </a:solidFill>
                <a:effectLst/>
                <a:latin typeface="Söhne"/>
              </a:rPr>
              <a:t>Developing automation within Epic for remittance files.</a:t>
            </a:r>
          </a:p>
          <a:p>
            <a:pPr marL="742950" lvl="1" indent="-285750" algn="l">
              <a:buFont typeface="Arial" panose="020B0604020202020204" pitchFamily="34" charset="0"/>
              <a:buChar char="•"/>
            </a:pPr>
            <a:r>
              <a:rPr lang="en-US" b="0" i="0" dirty="0">
                <a:solidFill>
                  <a:srgbClr val="374151"/>
                </a:solidFill>
                <a:effectLst/>
                <a:latin typeface="Söhne"/>
              </a:rPr>
              <a:t>Developing documentation for edits within EPP and Epic.</a:t>
            </a:r>
          </a:p>
          <a:p>
            <a:pPr marL="742950" lvl="1" indent="-285750" algn="l">
              <a:buFont typeface="Arial" panose="020B0604020202020204" pitchFamily="34" charset="0"/>
              <a:buChar char="•"/>
            </a:pPr>
            <a:r>
              <a:rPr lang="en-US" b="0" i="0" dirty="0">
                <a:solidFill>
                  <a:srgbClr val="374151"/>
                </a:solidFill>
                <a:effectLst/>
                <a:latin typeface="Söhne"/>
              </a:rPr>
              <a:t>Developing training documentation and integrating it into the current training strategy.</a:t>
            </a:r>
          </a:p>
          <a:p>
            <a:pPr marL="742950" lvl="1" indent="-285750" algn="l">
              <a:buFont typeface="Arial" panose="020B0604020202020204" pitchFamily="34" charset="0"/>
              <a:buChar char="•"/>
            </a:pPr>
            <a:r>
              <a:rPr lang="en-US" b="0" i="0" dirty="0">
                <a:solidFill>
                  <a:srgbClr val="374151"/>
                </a:solidFill>
                <a:effectLst/>
                <a:latin typeface="Söhne"/>
              </a:rPr>
              <a:t>Evaluating the frequency of each workflow to determine if it should be included in the larger training strategy.</a:t>
            </a:r>
          </a:p>
          <a:p>
            <a:pPr marL="742950" lvl="1" indent="-285750" algn="l">
              <a:buFont typeface="Arial" panose="020B0604020202020204" pitchFamily="34" charset="0"/>
              <a:buChar char="•"/>
            </a:pPr>
            <a:r>
              <a:rPr lang="en-US" b="0" i="0" dirty="0">
                <a:solidFill>
                  <a:srgbClr val="374151"/>
                </a:solidFill>
                <a:effectLst/>
                <a:latin typeface="Söhne"/>
              </a:rPr>
              <a:t>Develop and/or maintain current EPP reports.</a:t>
            </a:r>
          </a:p>
        </p:txBody>
      </p:sp>
    </p:spTree>
    <p:extLst>
      <p:ext uri="{BB962C8B-B14F-4D97-AF65-F5344CB8AC3E}">
        <p14:creationId xmlns:p14="http://schemas.microsoft.com/office/powerpoint/2010/main" val="2375569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Level Deliverables</a:t>
            </a:r>
          </a:p>
        </p:txBody>
      </p:sp>
      <p:sp>
        <p:nvSpPr>
          <p:cNvPr id="3" name="Content Placeholder 2"/>
          <p:cNvSpPr>
            <a:spLocks noGrp="1"/>
          </p:cNvSpPr>
          <p:nvPr>
            <p:ph idx="1"/>
          </p:nvPr>
        </p:nvSpPr>
        <p:spPr/>
        <p:txBody>
          <a:bodyPr/>
          <a:lstStyle/>
          <a:p>
            <a:endParaRPr lang="en-US" dirty="0"/>
          </a:p>
        </p:txBody>
      </p:sp>
      <p:sp>
        <p:nvSpPr>
          <p:cNvPr id="31" name="Text Placeholder 30"/>
          <p:cNvSpPr>
            <a:spLocks noGrp="1"/>
          </p:cNvSpPr>
          <p:nvPr>
            <p:ph type="body" sz="quarter" idx="4294967295"/>
          </p:nvPr>
        </p:nvSpPr>
        <p:spPr>
          <a:xfrm>
            <a:off x="5207000" y="4714875"/>
            <a:ext cx="6985000" cy="1112838"/>
          </a:xfrm>
        </p:spPr>
        <p:txBody>
          <a:bodyPr/>
          <a:lstStyle/>
          <a:p>
            <a:pPr marL="0" indent="0">
              <a:buNone/>
            </a:pPr>
            <a:r>
              <a:rPr lang="en-US" dirty="0"/>
              <a:t> </a:t>
            </a:r>
          </a:p>
        </p:txBody>
      </p:sp>
      <p:graphicFrame>
        <p:nvGraphicFramePr>
          <p:cNvPr id="27" name="Content Placeholder 3"/>
          <p:cNvGraphicFramePr>
            <a:graphicFrameLocks/>
          </p:cNvGraphicFramePr>
          <p:nvPr>
            <p:extLst>
              <p:ext uri="{D42A27DB-BD31-4B8C-83A1-F6EECF244321}">
                <p14:modId xmlns:p14="http://schemas.microsoft.com/office/powerpoint/2010/main" val="2860121325"/>
              </p:ext>
            </p:extLst>
          </p:nvPr>
        </p:nvGraphicFramePr>
        <p:xfrm>
          <a:off x="116473" y="892639"/>
          <a:ext cx="11834648" cy="5032225"/>
        </p:xfrm>
        <a:graphic>
          <a:graphicData uri="http://schemas.openxmlformats.org/drawingml/2006/table">
            <a:tbl>
              <a:tblPr firstRow="1" bandRow="1">
                <a:tableStyleId>{5C22544A-7EE6-4342-B048-85BDC9FD1C3A}</a:tableStyleId>
              </a:tblPr>
              <a:tblGrid>
                <a:gridCol w="3442806">
                  <a:extLst>
                    <a:ext uri="{9D8B030D-6E8A-4147-A177-3AD203B41FA5}">
                      <a16:colId xmlns:a16="http://schemas.microsoft.com/office/drawing/2014/main" val="2001391985"/>
                    </a:ext>
                  </a:extLst>
                </a:gridCol>
                <a:gridCol w="8391842">
                  <a:extLst>
                    <a:ext uri="{9D8B030D-6E8A-4147-A177-3AD203B41FA5}">
                      <a16:colId xmlns:a16="http://schemas.microsoft.com/office/drawing/2014/main" val="1664765441"/>
                    </a:ext>
                  </a:extLst>
                </a:gridCol>
              </a:tblGrid>
              <a:tr h="350654">
                <a:tc>
                  <a:txBody>
                    <a:bodyPr/>
                    <a:lstStyle/>
                    <a:p>
                      <a:r>
                        <a:rPr lang="en-US" sz="1800" dirty="0"/>
                        <a:t>Team</a:t>
                      </a:r>
                    </a:p>
                  </a:txBody>
                  <a:tcPr marL="121349" marR="121349"/>
                </a:tc>
                <a:tc>
                  <a:txBody>
                    <a:bodyPr/>
                    <a:lstStyle/>
                    <a:p>
                      <a:r>
                        <a:rPr lang="en-US" sz="1800" dirty="0"/>
                        <a:t>Deliverables</a:t>
                      </a:r>
                    </a:p>
                  </a:txBody>
                  <a:tcPr marL="121349" marR="121349"/>
                </a:tc>
                <a:extLst>
                  <a:ext uri="{0D108BD9-81ED-4DB2-BD59-A6C34878D82A}">
                    <a16:rowId xmlns:a16="http://schemas.microsoft.com/office/drawing/2014/main" val="383890316"/>
                  </a:ext>
                </a:extLst>
              </a:tr>
              <a:tr h="2158343">
                <a:tc>
                  <a:txBody>
                    <a:bodyPr/>
                    <a:lstStyle/>
                    <a:p>
                      <a:r>
                        <a:rPr lang="en-US" sz="1800" dirty="0">
                          <a:latin typeface="Arial" panose="020B0604020202020204" pitchFamily="34" charset="0"/>
                          <a:cs typeface="Arial" panose="020B0604020202020204" pitchFamily="34" charset="0"/>
                        </a:rPr>
                        <a:t>Professional Billing</a:t>
                      </a:r>
                    </a:p>
                  </a:txBody>
                  <a:tcPr marL="121349" marR="121349"/>
                </a:tc>
                <a:tc>
                  <a:txBody>
                    <a:bodyPr/>
                    <a:lstStyle/>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Analysis report detailing the current state of ERA 835 processing and identifying pain points and areas for improvement.</a:t>
                      </a: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Recommendations report outlining potential solutions to address identified pain points, including EPP and Epic replication options.</a:t>
                      </a: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Testing plan detailing the various test scenarios that will be used to validate the effectiveness of the new ERA 835 processing procedures and systems.</a:t>
                      </a: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Final report summarizing the results of the project and detailing the improvements achieved in ERA 835 processing</a:t>
                      </a: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Create and/or maintain reports that are currently sent to operations.</a:t>
                      </a:r>
                    </a:p>
                  </a:txBody>
                  <a:tcPr marL="121349" marR="121349"/>
                </a:tc>
                <a:extLst>
                  <a:ext uri="{0D108BD9-81ED-4DB2-BD59-A6C34878D82A}">
                    <a16:rowId xmlns:a16="http://schemas.microsoft.com/office/drawing/2014/main" val="4167184344"/>
                  </a:ext>
                </a:extLst>
              </a:tr>
              <a:tr h="604336">
                <a:tc>
                  <a:txBody>
                    <a:bodyPr/>
                    <a:lstStyle/>
                    <a:p>
                      <a:r>
                        <a:rPr lang="en-US" sz="1800" dirty="0">
                          <a:latin typeface="Arial" panose="020B0604020202020204" pitchFamily="34" charset="0"/>
                          <a:cs typeface="Arial" panose="020B0604020202020204" pitchFamily="34" charset="0"/>
                        </a:rPr>
                        <a:t>Physician Support Services</a:t>
                      </a:r>
                    </a:p>
                  </a:txBody>
                  <a:tcPr marL="121349" marR="121349"/>
                </a:tc>
                <a:tc>
                  <a:txBody>
                    <a:bodyPr/>
                    <a:lstStyle/>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Review scripts with PB Analyst and document EPP process</a:t>
                      </a: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Retire existing EPP process</a:t>
                      </a:r>
                    </a:p>
                  </a:txBody>
                  <a:tcPr marL="121349" marR="121349"/>
                </a:tc>
                <a:extLst>
                  <a:ext uri="{0D108BD9-81ED-4DB2-BD59-A6C34878D82A}">
                    <a16:rowId xmlns:a16="http://schemas.microsoft.com/office/drawing/2014/main" val="3698143200"/>
                  </a:ext>
                </a:extLst>
              </a:tr>
              <a:tr h="912792">
                <a:tc>
                  <a:txBody>
                    <a:bodyPr/>
                    <a:lstStyle/>
                    <a:p>
                      <a:r>
                        <a:rPr lang="en-US" sz="1800" dirty="0">
                          <a:latin typeface="Arial" panose="020B0604020202020204" pitchFamily="34" charset="0"/>
                          <a:cs typeface="Arial" panose="020B0604020202020204" pitchFamily="34" charset="0"/>
                        </a:rPr>
                        <a:t>Operation/Stakeholders</a:t>
                      </a:r>
                    </a:p>
                  </a:txBody>
                  <a:tcPr marL="121349" marR="121349"/>
                </a:tc>
                <a:tc>
                  <a:txBody>
                    <a:bodyPr/>
                    <a:lstStyle/>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Updated procedures and policies outlining new processes for ERA 835 processing</a:t>
                      </a: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Review EPP process and determine its continued relevance.</a:t>
                      </a: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Make decisions on items that can’t be replicated in Epic</a:t>
                      </a:r>
                    </a:p>
                  </a:txBody>
                  <a:tcPr marL="121349" marR="121349"/>
                </a:tc>
                <a:extLst>
                  <a:ext uri="{0D108BD9-81ED-4DB2-BD59-A6C34878D82A}">
                    <a16:rowId xmlns:a16="http://schemas.microsoft.com/office/drawing/2014/main" val="1355042636"/>
                  </a:ext>
                </a:extLst>
              </a:tr>
              <a:tr h="863337">
                <a:tc>
                  <a:txBody>
                    <a:bodyPr/>
                    <a:lstStyle/>
                    <a:p>
                      <a:r>
                        <a:rPr lang="en-US" sz="1800" dirty="0">
                          <a:latin typeface="Arial" panose="020B0604020202020204" pitchFamily="34" charset="0"/>
                          <a:cs typeface="Arial" panose="020B0604020202020204" pitchFamily="34" charset="0"/>
                        </a:rPr>
                        <a:t>Training</a:t>
                      </a:r>
                    </a:p>
                  </a:txBody>
                  <a:tcPr marL="121349" marR="121349"/>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a:solidFill>
                            <a:schemeClr val="dk1"/>
                          </a:solidFill>
                          <a:effectLst/>
                          <a:latin typeface="+mn-lt"/>
                          <a:ea typeface="+mn-ea"/>
                          <a:cs typeface="+mn-cs"/>
                        </a:rPr>
                        <a:t>Training materials: Develop and deliver training materials for the new processes and tools that will be implemented as part of the project.</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txBody>
                  <a:tcPr marL="121349" marR="121349"/>
                </a:tc>
                <a:extLst>
                  <a:ext uri="{0D108BD9-81ED-4DB2-BD59-A6C34878D82A}">
                    <a16:rowId xmlns:a16="http://schemas.microsoft.com/office/drawing/2014/main" val="3547711848"/>
                  </a:ext>
                </a:extLst>
              </a:tr>
            </a:tbl>
          </a:graphicData>
        </a:graphic>
      </p:graphicFrame>
    </p:spTree>
    <p:extLst>
      <p:ext uri="{BB962C8B-B14F-4D97-AF65-F5344CB8AC3E}">
        <p14:creationId xmlns:p14="http://schemas.microsoft.com/office/powerpoint/2010/main" val="3121743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1"/>
          </p:nvPr>
        </p:nvSpPr>
        <p:spPr>
          <a:xfrm>
            <a:off x="0" y="1719589"/>
            <a:ext cx="4006312" cy="555121"/>
          </a:xfrm>
        </p:spPr>
        <p:txBody>
          <a:bodyPr/>
          <a:lstStyle/>
          <a:p>
            <a:r>
              <a:rPr lang="en-US" sz="2400" dirty="0"/>
              <a:t>Project Information</a:t>
            </a:r>
          </a:p>
        </p:txBody>
      </p:sp>
      <p:pic>
        <p:nvPicPr>
          <p:cNvPr id="18" name="Picture Placeholder 17"/>
          <p:cNvPicPr>
            <a:picLocks noGrp="1" noChangeAspect="1"/>
          </p:cNvPicPr>
          <p:nvPr>
            <p:ph type="pic" sz="quarter" idx="19"/>
          </p:nvPr>
        </p:nvPicPr>
        <p:blipFill>
          <a:blip r:embed="rId2" cstate="print">
            <a:extLst>
              <a:ext uri="{28A0092B-C50C-407E-A947-70E740481C1C}">
                <a14:useLocalDpi xmlns:a14="http://schemas.microsoft.com/office/drawing/2010/main" val="0"/>
              </a:ext>
            </a:extLst>
          </a:blip>
          <a:srcRect/>
          <a:stretch>
            <a:fillRect/>
          </a:stretch>
        </p:blipFill>
        <p:spPr/>
      </p:pic>
      <p:sp>
        <p:nvSpPr>
          <p:cNvPr id="10" name="Rectangle 9"/>
          <p:cNvSpPr/>
          <p:nvPr/>
        </p:nvSpPr>
        <p:spPr>
          <a:xfrm>
            <a:off x="4458344" y="426927"/>
            <a:ext cx="7597021" cy="6186309"/>
          </a:xfrm>
          <a:prstGeom prst="rect">
            <a:avLst/>
          </a:prstGeom>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Plan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algn="l">
              <a:buFont typeface="Arial" panose="020B0604020202020204" pitchFamily="34" charset="0"/>
              <a:buChar char="•"/>
            </a:pPr>
            <a:r>
              <a:rPr lang="en-US" b="0" i="0" dirty="0">
                <a:solidFill>
                  <a:srgbClr val="374151"/>
                </a:solidFill>
                <a:effectLst/>
                <a:latin typeface="Söhne"/>
              </a:rPr>
              <a:t>To ensure that the processing of remittance files remains smooth and to simplify issue resolution, we will adopt a phased approach for the project. This approach involves revising a limited number of RMOs during each phase, which will allow for better control over the implementation process and reduce the risk of disruption to critical operations. This will allow us to send payer files directly to Epic without EPP pre-processing the file.</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Each phase will include the following:</a:t>
            </a:r>
          </a:p>
          <a:p>
            <a:pPr marL="742950" lvl="1" indent="-285750" algn="l">
              <a:buFont typeface="Arial" panose="020B0604020202020204" pitchFamily="34" charset="0"/>
              <a:buChar char="•"/>
            </a:pPr>
            <a:r>
              <a:rPr lang="en-US" b="0" i="0" dirty="0">
                <a:solidFill>
                  <a:srgbClr val="374151"/>
                </a:solidFill>
                <a:effectLst/>
                <a:latin typeface="Söhne"/>
              </a:rPr>
              <a:t>Identify payer files processed by the RMO.</a:t>
            </a:r>
          </a:p>
          <a:p>
            <a:pPr marL="742950" lvl="1" indent="-285750" algn="l">
              <a:buFont typeface="Arial" panose="020B0604020202020204" pitchFamily="34" charset="0"/>
              <a:buChar char="•"/>
            </a:pPr>
            <a:r>
              <a:rPr lang="en-US" b="0" i="0" dirty="0">
                <a:solidFill>
                  <a:srgbClr val="374151"/>
                </a:solidFill>
                <a:effectLst/>
                <a:latin typeface="Söhne"/>
              </a:rPr>
              <a:t>3 to 4 weeks of data analysis by reviewing </a:t>
            </a:r>
            <a:r>
              <a:rPr lang="en-US" dirty="0">
                <a:solidFill>
                  <a:srgbClr val="374151"/>
                </a:solidFill>
                <a:latin typeface="Söhne"/>
              </a:rPr>
              <a:t>scripts and </a:t>
            </a:r>
            <a:r>
              <a:rPr lang="en-US" b="0" i="0" dirty="0">
                <a:solidFill>
                  <a:srgbClr val="374151"/>
                </a:solidFill>
                <a:effectLst/>
                <a:latin typeface="Söhne"/>
              </a:rPr>
              <a:t>loading files into a support environment to identify EPP revisions for each payer. In tandem reviewing and documenting the EPP code.</a:t>
            </a:r>
          </a:p>
          <a:p>
            <a:pPr marL="742950" lvl="1" indent="-285750" algn="l">
              <a:buFont typeface="Arial" panose="020B0604020202020204" pitchFamily="34" charset="0"/>
              <a:buChar char="•"/>
            </a:pPr>
            <a:r>
              <a:rPr lang="en-US" dirty="0">
                <a:solidFill>
                  <a:srgbClr val="374151"/>
                </a:solidFill>
                <a:latin typeface="Söhne"/>
              </a:rPr>
              <a:t>1 week for operations to review and approve decisions related to project</a:t>
            </a:r>
          </a:p>
          <a:p>
            <a:pPr marL="742950" lvl="1" indent="-285750" algn="l">
              <a:buFont typeface="Arial" panose="020B0604020202020204" pitchFamily="34" charset="0"/>
              <a:buChar char="•"/>
            </a:pPr>
            <a:r>
              <a:rPr lang="en-US" b="0" i="0" dirty="0">
                <a:solidFill>
                  <a:srgbClr val="374151"/>
                </a:solidFill>
                <a:effectLst/>
                <a:latin typeface="Söhne"/>
              </a:rPr>
              <a:t>1-2 week of build and testing/validation per phase.</a:t>
            </a:r>
          </a:p>
          <a:p>
            <a:pPr marL="742950" lvl="1" indent="-285750" algn="l">
              <a:buFont typeface="Arial" panose="020B0604020202020204" pitchFamily="34" charset="0"/>
              <a:buChar char="•"/>
            </a:pPr>
            <a:r>
              <a:rPr lang="en-US" dirty="0">
                <a:solidFill>
                  <a:srgbClr val="374151"/>
                </a:solidFill>
                <a:latin typeface="Söhne"/>
              </a:rPr>
              <a:t>1-2 week of workflow walkthrough and approval gathering</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1 week of post-implementation validation and issue resolution.</a:t>
            </a:r>
          </a:p>
          <a:p>
            <a:pPr marL="742950" lvl="1" indent="-285750"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Once the RMO(s) has been updated, we will review the next </a:t>
            </a:r>
            <a:r>
              <a:rPr lang="en-US" dirty="0">
                <a:solidFill>
                  <a:srgbClr val="374151"/>
                </a:solidFill>
                <a:latin typeface="Söhne"/>
              </a:rPr>
              <a:t>phase</a:t>
            </a:r>
            <a:r>
              <a:rPr lang="en-US" b="0" i="0" dirty="0">
                <a:solidFill>
                  <a:srgbClr val="374151"/>
                </a:solidFill>
                <a:effectLst/>
                <a:latin typeface="Söhne"/>
              </a:rPr>
              <a:t> with operations to identify next steps.</a:t>
            </a:r>
          </a:p>
        </p:txBody>
      </p:sp>
    </p:spTree>
    <p:extLst>
      <p:ext uri="{BB962C8B-B14F-4D97-AF65-F5344CB8AC3E}">
        <p14:creationId xmlns:p14="http://schemas.microsoft.com/office/powerpoint/2010/main" val="3476449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LSHAPE_TB_00000000000000000000000000000000_LeftEndCaps" hidden="1"/>
          <p:cNvSpPr txBox="1"/>
          <p:nvPr>
            <p:custDataLst>
              <p:tags r:id="rId2"/>
            </p:custDataLst>
          </p:nvPr>
        </p:nvSpPr>
        <p:spPr>
          <a:xfrm>
            <a:off x="-221339" y="12700"/>
            <a:ext cx="469900" cy="276999"/>
          </a:xfrm>
          <a:prstGeom prst="rect">
            <a:avLst/>
          </a:prstGeom>
          <a:noFill/>
        </p:spPr>
        <p:txBody>
          <a:bodyPr vert="horz" wrap="none" lIns="0" tIns="0" rIns="0" bIns="0" rtlCol="0" anchor="ctr" anchorCtr="0">
            <a:spAutoFit/>
          </a:bodyPr>
          <a:lstStyle/>
          <a:p>
            <a:pPr algn="ctr"/>
            <a:r>
              <a:rPr lang="en-US" b="1" dirty="0">
                <a:solidFill>
                  <a:schemeClr val="accent2"/>
                </a:solidFill>
                <a:latin typeface="Calibri" panose="020F0502020204030204" pitchFamily="34" charset="0"/>
              </a:rPr>
              <a:t>2023</a:t>
            </a:r>
          </a:p>
        </p:txBody>
      </p:sp>
      <p:sp>
        <p:nvSpPr>
          <p:cNvPr id="3" name="OTLSHAPE_TB_00000000000000000000000000000000_RightEndCaps"/>
          <p:cNvSpPr txBox="1"/>
          <p:nvPr>
            <p:custDataLst>
              <p:tags r:id="rId3"/>
            </p:custDataLst>
          </p:nvPr>
        </p:nvSpPr>
        <p:spPr>
          <a:xfrm>
            <a:off x="11474534" y="4267107"/>
            <a:ext cx="449610" cy="279061"/>
          </a:xfrm>
          <a:prstGeom prst="rect">
            <a:avLst/>
          </a:prstGeom>
          <a:noFill/>
        </p:spPr>
        <p:txBody>
          <a:bodyPr vert="horz" wrap="none" lIns="0" tIns="0" rIns="0" bIns="0" rtlCol="0" anchor="ctr" anchorCtr="0">
            <a:spAutoFit/>
          </a:bodyPr>
          <a:lstStyle/>
          <a:p>
            <a:pPr algn="ctr"/>
            <a:r>
              <a:rPr lang="en-US" b="1" spc="-44" dirty="0">
                <a:solidFill>
                  <a:schemeClr val="accent2"/>
                </a:solidFill>
                <a:latin typeface="Calibri" panose="020F0502020204030204" pitchFamily="34" charset="0"/>
              </a:rPr>
              <a:t>2023</a:t>
            </a:r>
          </a:p>
        </p:txBody>
      </p:sp>
      <p:cxnSp>
        <p:nvCxnSpPr>
          <p:cNvPr id="109" name="OTLSHAPE_M_5d4fe2e2ce7e4e8e8acd3d43c5945b11_Connector1"/>
          <p:cNvCxnSpPr/>
          <p:nvPr>
            <p:custDataLst>
              <p:tags r:id="rId4"/>
            </p:custDataLst>
          </p:nvPr>
        </p:nvCxnSpPr>
        <p:spPr>
          <a:xfrm>
            <a:off x="10092071" y="3831116"/>
            <a:ext cx="0" cy="448522"/>
          </a:xfrm>
          <a:prstGeom prst="line">
            <a:avLst/>
          </a:prstGeom>
          <a:ln w="6350" cap="flat" cmpd="sng" algn="ctr">
            <a:solidFill>
              <a:srgbClr val="4F81BD">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OTLSHAPE_M_fee0c354567542f6ae82677b3f11e425_Connector1"/>
          <p:cNvCxnSpPr/>
          <p:nvPr>
            <p:custDataLst>
              <p:tags r:id="rId5"/>
            </p:custDataLst>
          </p:nvPr>
        </p:nvCxnSpPr>
        <p:spPr>
          <a:xfrm>
            <a:off x="8955957" y="3831116"/>
            <a:ext cx="0" cy="448522"/>
          </a:xfrm>
          <a:prstGeom prst="line">
            <a:avLst/>
          </a:prstGeom>
          <a:ln w="6350" cap="flat" cmpd="sng" algn="ctr">
            <a:solidFill>
              <a:srgbClr val="4F81BD">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OTLSHAPE_M_b678158b87684129898fb31227bb2141_Connector2"/>
          <p:cNvCxnSpPr/>
          <p:nvPr>
            <p:custDataLst>
              <p:tags r:id="rId6"/>
            </p:custDataLst>
          </p:nvPr>
        </p:nvCxnSpPr>
        <p:spPr>
          <a:xfrm>
            <a:off x="5184138" y="4194971"/>
            <a:ext cx="0" cy="84667"/>
          </a:xfrm>
          <a:prstGeom prst="line">
            <a:avLst/>
          </a:prstGeom>
          <a:ln w="6350" cap="flat" cmpd="sng" algn="ctr">
            <a:solidFill>
              <a:srgbClr val="4F81BD">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OTLSHAPE_TB_00000000000000000000000000000000_ScaleContainer"/>
          <p:cNvSpPr/>
          <p:nvPr>
            <p:custDataLst>
              <p:tags r:id="rId7"/>
            </p:custDataLst>
          </p:nvPr>
        </p:nvSpPr>
        <p:spPr>
          <a:xfrm>
            <a:off x="844465" y="4279638"/>
            <a:ext cx="10515600" cy="254000"/>
          </a:xfrm>
          <a:prstGeom prst="roundRect">
            <a:avLst/>
          </a:prstGeom>
          <a:gradFill flip="none" rotWithShape="1">
            <a:gsLst>
              <a:gs pos="0">
                <a:srgbClr val="44546A"/>
              </a:gs>
              <a:gs pos="100000">
                <a:srgbClr val="52667F"/>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TLSHAPE_TB_00000000000000000000000000000000_ElapsedTime"/>
          <p:cNvSpPr/>
          <p:nvPr>
            <p:custDataLst>
              <p:tags r:id="rId8"/>
            </p:custDataLst>
          </p:nvPr>
        </p:nvSpPr>
        <p:spPr>
          <a:xfrm>
            <a:off x="844465" y="4279638"/>
            <a:ext cx="209994" cy="63500"/>
          </a:xfrm>
          <a:prstGeom prst="roundRect">
            <a:avLst/>
          </a:prstGeom>
          <a:solidFill>
            <a:srgbClr val="FF0000">
              <a:alpha val="74902"/>
            </a:srgbClr>
          </a:solidFill>
          <a:ln w="12700" cap="flat" cmpd="sng" algn="ctr">
            <a:noFill/>
            <a:prstDash val="solid"/>
            <a:miter lim="800000"/>
          </a:ln>
          <a:effectLst/>
          <a:scene3d>
            <a:camera prst="orthographicFront"/>
            <a:lightRig rig="threePt" dir="t"/>
          </a:scene3d>
          <a:sp3d>
            <a:bevelT w="12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TLSHAPE_TB_00000000000000000000000000000000_TimescaleInterval1"/>
          <p:cNvSpPr txBox="1"/>
          <p:nvPr>
            <p:custDataLst>
              <p:tags r:id="rId9"/>
            </p:custDataLst>
          </p:nvPr>
        </p:nvSpPr>
        <p:spPr>
          <a:xfrm>
            <a:off x="907965" y="4313611"/>
            <a:ext cx="222818" cy="186055"/>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May</a:t>
            </a:r>
          </a:p>
        </p:txBody>
      </p:sp>
      <p:sp>
        <p:nvSpPr>
          <p:cNvPr id="9" name="OTLSHAPE_TB_00000000000000000000000000000000_TimescaleInterval2"/>
          <p:cNvSpPr txBox="1"/>
          <p:nvPr>
            <p:custDataLst>
              <p:tags r:id="rId10"/>
            </p:custDataLst>
          </p:nvPr>
        </p:nvSpPr>
        <p:spPr>
          <a:xfrm>
            <a:off x="5083108" y="4313611"/>
            <a:ext cx="271228" cy="186055"/>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Jun</a:t>
            </a:r>
          </a:p>
        </p:txBody>
      </p:sp>
      <p:sp>
        <p:nvSpPr>
          <p:cNvPr id="58" name="OTLSHAPE_TB_00000000000000000000000000000000_TimescaleInterval3"/>
          <p:cNvSpPr txBox="1"/>
          <p:nvPr>
            <p:custDataLst>
              <p:tags r:id="rId11"/>
            </p:custDataLst>
          </p:nvPr>
        </p:nvSpPr>
        <p:spPr>
          <a:xfrm>
            <a:off x="9038392" y="4313611"/>
            <a:ext cx="209994" cy="186055"/>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Jul</a:t>
            </a:r>
          </a:p>
        </p:txBody>
      </p:sp>
      <p:sp>
        <p:nvSpPr>
          <p:cNvPr id="31" name="OTLSHAPE_T_37399c0195fa4ac0acdad8a412a701c3_Shape"/>
          <p:cNvSpPr/>
          <p:nvPr>
            <p:custDataLst>
              <p:tags r:id="rId12"/>
            </p:custDataLst>
          </p:nvPr>
        </p:nvSpPr>
        <p:spPr>
          <a:xfrm>
            <a:off x="881452" y="4730572"/>
            <a:ext cx="4267491" cy="155025"/>
          </a:xfrm>
          <a:prstGeom prst="roundRect">
            <a:avLst/>
          </a:prstGeom>
          <a:solidFill>
            <a:srgbClr val="3284BF"/>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TLSHAPE_T_3065fd73266448d4bdb6008d9768562b_Shape"/>
          <p:cNvSpPr/>
          <p:nvPr>
            <p:custDataLst>
              <p:tags r:id="rId13"/>
            </p:custDataLst>
          </p:nvPr>
        </p:nvSpPr>
        <p:spPr>
          <a:xfrm>
            <a:off x="5925810" y="5144707"/>
            <a:ext cx="2428198" cy="156619"/>
          </a:xfrm>
          <a:prstGeom prst="roundRect">
            <a:avLst/>
          </a:prstGeom>
          <a:solidFill>
            <a:srgbClr val="3284BF"/>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TLSHAPE_T_23b69e817bb14debb5b98324faaab69c_Shape"/>
          <p:cNvSpPr/>
          <p:nvPr>
            <p:custDataLst>
              <p:tags r:id="rId14"/>
            </p:custDataLst>
          </p:nvPr>
        </p:nvSpPr>
        <p:spPr>
          <a:xfrm>
            <a:off x="5176510" y="4926295"/>
            <a:ext cx="749299" cy="141013"/>
          </a:xfrm>
          <a:prstGeom prst="roundRect">
            <a:avLst/>
          </a:prstGeom>
          <a:solidFill>
            <a:srgbClr val="3284BF"/>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TLSHAPE_T_de424eae8d2444af9a0ab3a34c1acfed_Shape"/>
          <p:cNvSpPr/>
          <p:nvPr>
            <p:custDataLst>
              <p:tags r:id="rId15"/>
            </p:custDataLst>
          </p:nvPr>
        </p:nvSpPr>
        <p:spPr>
          <a:xfrm>
            <a:off x="9257761" y="5823049"/>
            <a:ext cx="834310" cy="207348"/>
          </a:xfrm>
          <a:prstGeom prst="roundRect">
            <a:avLst/>
          </a:prstGeom>
          <a:solidFill>
            <a:schemeClr val="accent1"/>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TLSHAPE_T_0e5b746726404404bbd6faad56b82ee6_Shape"/>
          <p:cNvSpPr/>
          <p:nvPr>
            <p:custDataLst>
              <p:tags r:id="rId16"/>
            </p:custDataLst>
          </p:nvPr>
        </p:nvSpPr>
        <p:spPr>
          <a:xfrm>
            <a:off x="8405262" y="5387205"/>
            <a:ext cx="852500" cy="148141"/>
          </a:xfrm>
          <a:prstGeom prst="roundRect">
            <a:avLst/>
          </a:prstGeom>
          <a:solidFill>
            <a:schemeClr val="accent1"/>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TLSHAPE_T_37399c0195fa4ac0acdad8a412a701c3_ShapePercentage" hidden="1"/>
          <p:cNvSpPr/>
          <p:nvPr>
            <p:custDataLst>
              <p:tags r:id="rId17"/>
            </p:custDataLst>
          </p:nvPr>
        </p:nvSpPr>
        <p:spPr>
          <a:xfrm>
            <a:off x="2824552" y="3638927"/>
            <a:ext cx="0" cy="0"/>
          </a:xfrm>
          <a:prstGeom prst="round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TLSHAPE_T_e2b5b07a80d14856991042643f3559d9_ShapePercentage" hidden="1"/>
          <p:cNvSpPr/>
          <p:nvPr>
            <p:custDataLst>
              <p:tags r:id="rId18"/>
            </p:custDataLst>
          </p:nvPr>
        </p:nvSpPr>
        <p:spPr>
          <a:xfrm>
            <a:off x="4632458" y="3872946"/>
            <a:ext cx="0" cy="0"/>
          </a:xfrm>
          <a:prstGeom prst="round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TLSHAPE_T_3065fd73266448d4bdb6008d9768562b_ShapePercentage" hidden="1"/>
          <p:cNvSpPr/>
          <p:nvPr>
            <p:custDataLst>
              <p:tags r:id="rId19"/>
            </p:custDataLst>
          </p:nvPr>
        </p:nvSpPr>
        <p:spPr>
          <a:xfrm>
            <a:off x="5751638" y="4340983"/>
            <a:ext cx="0" cy="0"/>
          </a:xfrm>
          <a:prstGeom prst="round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TLSHAPE_T_23b69e817bb14debb5b98324faaab69c_ShapePercentage" hidden="1"/>
          <p:cNvSpPr/>
          <p:nvPr>
            <p:custDataLst>
              <p:tags r:id="rId20"/>
            </p:custDataLst>
          </p:nvPr>
        </p:nvSpPr>
        <p:spPr>
          <a:xfrm>
            <a:off x="5235093" y="4106965"/>
            <a:ext cx="0" cy="0"/>
          </a:xfrm>
          <a:prstGeom prst="round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TLSHAPE_T_de424eae8d2444af9a0ab3a34c1acfed_ShapePercentage" hidden="1"/>
          <p:cNvSpPr/>
          <p:nvPr>
            <p:custDataLst>
              <p:tags r:id="rId21"/>
            </p:custDataLst>
          </p:nvPr>
        </p:nvSpPr>
        <p:spPr>
          <a:xfrm>
            <a:off x="7903846" y="4809021"/>
            <a:ext cx="0" cy="0"/>
          </a:xfrm>
          <a:prstGeom prst="round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TLSHAPE_T_0e5b746726404404bbd6faad56b82ee6_ShapePercentage" hidden="1"/>
          <p:cNvSpPr/>
          <p:nvPr>
            <p:custDataLst>
              <p:tags r:id="rId22"/>
            </p:custDataLst>
          </p:nvPr>
        </p:nvSpPr>
        <p:spPr>
          <a:xfrm>
            <a:off x="7042999" y="4575002"/>
            <a:ext cx="0" cy="0"/>
          </a:xfrm>
          <a:prstGeom prst="round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TLSHAPE_T_37399c0195fa4ac0acdad8a412a701c3_Duration" hidden="1"/>
          <p:cNvSpPr txBox="1"/>
          <p:nvPr>
            <p:custDataLst>
              <p:tags r:id="rId23"/>
            </p:custDataLst>
          </p:nvPr>
        </p:nvSpPr>
        <p:spPr>
          <a:xfrm>
            <a:off x="12700" y="-304860"/>
            <a:ext cx="393700" cy="153888"/>
          </a:xfrm>
          <a:prstGeom prst="rect">
            <a:avLst/>
          </a:prstGeom>
          <a:noFill/>
        </p:spPr>
        <p:txBody>
          <a:bodyPr vert="horz" wrap="square" lIns="0" tIns="0" rIns="0" bIns="0" rtlCol="0" anchor="ctr" anchorCtr="0">
            <a:spAutoFit/>
          </a:bodyPr>
          <a:lstStyle/>
          <a:p>
            <a:r>
              <a:rPr lang="en-US" sz="1000" dirty="0">
                <a:solidFill>
                  <a:schemeClr val="accent2"/>
                </a:solidFill>
                <a:latin typeface="Calibri" panose="020F0502020204030204" pitchFamily="34" charset="0"/>
              </a:rPr>
              <a:t>20 days</a:t>
            </a:r>
          </a:p>
        </p:txBody>
      </p:sp>
      <p:sp>
        <p:nvSpPr>
          <p:cNvPr id="34" name="OTLSHAPE_T_37399c0195fa4ac0acdad8a412a701c3_TextPercentage" hidden="1"/>
          <p:cNvSpPr txBox="1"/>
          <p:nvPr>
            <p:custDataLst>
              <p:tags r:id="rId24"/>
            </p:custDataLst>
          </p:nvPr>
        </p:nvSpPr>
        <p:spPr>
          <a:xfrm>
            <a:off x="12700" y="74255"/>
            <a:ext cx="0" cy="0"/>
          </a:xfrm>
          <a:prstGeom prst="rect">
            <a:avLst/>
          </a:prstGeom>
          <a:noFill/>
        </p:spPr>
        <p:txBody>
          <a:bodyPr vert="horz" wrap="square" lIns="0" tIns="0" rIns="0" bIns="0" rtlCol="0" anchor="ctr" anchorCtr="0">
            <a:spAutoFit/>
          </a:bodyPr>
          <a:lstStyle/>
          <a:p>
            <a:endParaRPr lang="en-US" sz="1000" dirty="0">
              <a:solidFill>
                <a:schemeClr val="accent2"/>
              </a:solidFill>
              <a:latin typeface="Calibri" panose="020F0502020204030204" pitchFamily="34" charset="0"/>
            </a:endParaRPr>
          </a:p>
        </p:txBody>
      </p:sp>
      <p:sp>
        <p:nvSpPr>
          <p:cNvPr id="35" name="OTLSHAPE_T_37399c0195fa4ac0acdad8a412a701c3_StartDate" hidden="1"/>
          <p:cNvSpPr txBox="1"/>
          <p:nvPr>
            <p:custDataLst>
              <p:tags r:id="rId25"/>
            </p:custDataLst>
          </p:nvPr>
        </p:nvSpPr>
        <p:spPr>
          <a:xfrm>
            <a:off x="12700" y="74255"/>
            <a:ext cx="0" cy="0"/>
          </a:xfrm>
          <a:prstGeom prst="rect">
            <a:avLst/>
          </a:prstGeom>
          <a:noFill/>
        </p:spPr>
        <p:txBody>
          <a:bodyPr vert="horz" wrap="square" lIns="0" tIns="0" rIns="0" bIns="0" rtlCol="0" anchor="ctr" anchorCtr="0">
            <a:spAutoFit/>
          </a:bodyPr>
          <a:lstStyle/>
          <a:p>
            <a:pPr algn="r"/>
            <a:endParaRPr lang="en-US" sz="1000" dirty="0">
              <a:solidFill>
                <a:schemeClr val="dk2"/>
              </a:solidFill>
              <a:latin typeface="Calibri" panose="020F0502020204030204" pitchFamily="34" charset="0"/>
            </a:endParaRPr>
          </a:p>
        </p:txBody>
      </p:sp>
      <p:sp>
        <p:nvSpPr>
          <p:cNvPr id="36" name="OTLSHAPE_T_37399c0195fa4ac0acdad8a412a701c3_EndDate" hidden="1"/>
          <p:cNvSpPr txBox="1"/>
          <p:nvPr>
            <p:custDataLst>
              <p:tags r:id="rId26"/>
            </p:custDataLst>
          </p:nvPr>
        </p:nvSpPr>
        <p:spPr>
          <a:xfrm>
            <a:off x="12700" y="74255"/>
            <a:ext cx="0" cy="0"/>
          </a:xfrm>
          <a:prstGeom prst="rect">
            <a:avLst/>
          </a:prstGeom>
          <a:noFill/>
        </p:spPr>
        <p:txBody>
          <a:bodyPr vert="horz" wrap="square" lIns="0" tIns="0" rIns="0" bIns="0" rtlCol="0" anchor="ctr" anchorCtr="0">
            <a:spAutoFit/>
          </a:bodyPr>
          <a:lstStyle/>
          <a:p>
            <a:pPr algn="r"/>
            <a:endParaRPr lang="en-US" sz="1000" dirty="0">
              <a:solidFill>
                <a:schemeClr val="dk2"/>
              </a:solidFill>
              <a:latin typeface="Calibri" panose="020F0502020204030204" pitchFamily="34" charset="0"/>
            </a:endParaRPr>
          </a:p>
        </p:txBody>
      </p:sp>
      <p:sp>
        <p:nvSpPr>
          <p:cNvPr id="37" name="OTLSHAPE_T_37399c0195fa4ac0acdad8a412a701c3_JoinedDate"/>
          <p:cNvSpPr txBox="1"/>
          <p:nvPr>
            <p:custDataLst>
              <p:tags r:id="rId27"/>
            </p:custDataLst>
          </p:nvPr>
        </p:nvSpPr>
        <p:spPr>
          <a:xfrm>
            <a:off x="10402" y="4744585"/>
            <a:ext cx="825500" cy="155025"/>
          </a:xfrm>
          <a:prstGeom prst="rect">
            <a:avLst/>
          </a:prstGeom>
          <a:noFill/>
        </p:spPr>
        <p:txBody>
          <a:bodyPr vert="horz" wrap="square" lIns="0" tIns="0" rIns="0" bIns="0" rtlCol="0" anchor="ctr" anchorCtr="0">
            <a:spAutoFit/>
          </a:bodyPr>
          <a:lstStyle/>
          <a:p>
            <a:pPr algn="r"/>
            <a:r>
              <a:rPr lang="en-US" sz="1000" spc="-4" dirty="0">
                <a:solidFill>
                  <a:schemeClr val="dk2"/>
                </a:solidFill>
                <a:latin typeface="Calibri" panose="020F0502020204030204" pitchFamily="34" charset="0"/>
              </a:rPr>
              <a:t>May 3- May 30</a:t>
            </a:r>
          </a:p>
        </p:txBody>
      </p:sp>
      <p:sp>
        <p:nvSpPr>
          <p:cNvPr id="38" name="OTLSHAPE_T_37399c0195fa4ac0acdad8a412a701c3_Title"/>
          <p:cNvSpPr txBox="1"/>
          <p:nvPr>
            <p:custDataLst>
              <p:tags r:id="rId28"/>
            </p:custDataLst>
          </p:nvPr>
        </p:nvSpPr>
        <p:spPr>
          <a:xfrm>
            <a:off x="5211032" y="4723046"/>
            <a:ext cx="2010861" cy="169277"/>
          </a:xfrm>
          <a:prstGeom prst="rect">
            <a:avLst/>
          </a:prstGeom>
          <a:noFill/>
        </p:spPr>
        <p:txBody>
          <a:bodyPr vert="horz" wrap="square" lIns="0" tIns="0" rIns="0" bIns="0" rtlCol="0" anchor="ctr" anchorCtr="0">
            <a:spAutoFit/>
          </a:bodyPr>
          <a:lstStyle/>
          <a:p>
            <a:r>
              <a:rPr lang="en-US" sz="1100" b="1" spc="-6" dirty="0">
                <a:solidFill>
                  <a:schemeClr val="dk1"/>
                </a:solidFill>
                <a:latin typeface="Calibri" panose="020F0502020204030204" pitchFamily="34" charset="0"/>
              </a:rPr>
              <a:t>Data analysis and documentation</a:t>
            </a:r>
          </a:p>
        </p:txBody>
      </p:sp>
      <p:sp>
        <p:nvSpPr>
          <p:cNvPr id="71" name="OTLSHAPE_T_e2b5b07a80d14856991042643f3559d9_Duration" hidden="1"/>
          <p:cNvSpPr txBox="1"/>
          <p:nvPr>
            <p:custDataLst>
              <p:tags r:id="rId29"/>
            </p:custDataLst>
          </p:nvPr>
        </p:nvSpPr>
        <p:spPr>
          <a:xfrm>
            <a:off x="12700" y="-233521"/>
            <a:ext cx="330200" cy="165100"/>
          </a:xfrm>
          <a:prstGeom prst="rect">
            <a:avLst/>
          </a:prstGeom>
          <a:noFill/>
        </p:spPr>
        <p:txBody>
          <a:bodyPr vert="horz" wrap="square" lIns="0" tIns="0" rIns="0" bIns="0" rtlCol="0" anchor="ctr" anchorCtr="0">
            <a:spAutoFit/>
          </a:bodyPr>
          <a:lstStyle/>
          <a:p>
            <a:r>
              <a:rPr lang="en-US" sz="1000" dirty="0">
                <a:solidFill>
                  <a:schemeClr val="accent2"/>
                </a:solidFill>
                <a:latin typeface="Calibri" panose="020F0502020204030204" pitchFamily="34" charset="0"/>
              </a:rPr>
              <a:t>5 days</a:t>
            </a:r>
          </a:p>
        </p:txBody>
      </p:sp>
      <p:sp>
        <p:nvSpPr>
          <p:cNvPr id="72" name="OTLSHAPE_T_e2b5b07a80d14856991042643f3559d9_TextPercentage" hidden="1"/>
          <p:cNvSpPr txBox="1"/>
          <p:nvPr>
            <p:custDataLst>
              <p:tags r:id="rId30"/>
            </p:custDataLst>
          </p:nvPr>
        </p:nvSpPr>
        <p:spPr>
          <a:xfrm>
            <a:off x="12700" y="74255"/>
            <a:ext cx="0" cy="0"/>
          </a:xfrm>
          <a:prstGeom prst="rect">
            <a:avLst/>
          </a:prstGeom>
          <a:noFill/>
        </p:spPr>
        <p:txBody>
          <a:bodyPr vert="horz" wrap="square" lIns="0" tIns="0" rIns="0" bIns="0" rtlCol="0" anchor="ctr" anchorCtr="0">
            <a:spAutoFit/>
          </a:bodyPr>
          <a:lstStyle/>
          <a:p>
            <a:endParaRPr lang="en-US" sz="1000" dirty="0">
              <a:solidFill>
                <a:schemeClr val="accent2"/>
              </a:solidFill>
              <a:latin typeface="Calibri" panose="020F0502020204030204" pitchFamily="34" charset="0"/>
            </a:endParaRPr>
          </a:p>
        </p:txBody>
      </p:sp>
      <p:sp>
        <p:nvSpPr>
          <p:cNvPr id="73" name="OTLSHAPE_T_e2b5b07a80d14856991042643f3559d9_StartDate" hidden="1"/>
          <p:cNvSpPr txBox="1"/>
          <p:nvPr>
            <p:custDataLst>
              <p:tags r:id="rId31"/>
            </p:custDataLst>
          </p:nvPr>
        </p:nvSpPr>
        <p:spPr>
          <a:xfrm>
            <a:off x="12700" y="74255"/>
            <a:ext cx="0" cy="0"/>
          </a:xfrm>
          <a:prstGeom prst="rect">
            <a:avLst/>
          </a:prstGeom>
          <a:noFill/>
        </p:spPr>
        <p:txBody>
          <a:bodyPr vert="horz" wrap="square" lIns="0" tIns="0" rIns="0" bIns="0" rtlCol="0" anchor="ctr" anchorCtr="0">
            <a:spAutoFit/>
          </a:bodyPr>
          <a:lstStyle/>
          <a:p>
            <a:pPr algn="r"/>
            <a:endParaRPr lang="en-US" sz="1000" dirty="0">
              <a:solidFill>
                <a:schemeClr val="dk2"/>
              </a:solidFill>
              <a:latin typeface="Calibri" panose="020F0502020204030204" pitchFamily="34" charset="0"/>
            </a:endParaRPr>
          </a:p>
        </p:txBody>
      </p:sp>
      <p:sp>
        <p:nvSpPr>
          <p:cNvPr id="74" name="OTLSHAPE_T_e2b5b07a80d14856991042643f3559d9_EndDate" hidden="1"/>
          <p:cNvSpPr txBox="1"/>
          <p:nvPr>
            <p:custDataLst>
              <p:tags r:id="rId32"/>
            </p:custDataLst>
          </p:nvPr>
        </p:nvSpPr>
        <p:spPr>
          <a:xfrm>
            <a:off x="12700" y="74255"/>
            <a:ext cx="0" cy="0"/>
          </a:xfrm>
          <a:prstGeom prst="rect">
            <a:avLst/>
          </a:prstGeom>
          <a:noFill/>
        </p:spPr>
        <p:txBody>
          <a:bodyPr vert="horz" wrap="square" lIns="0" tIns="0" rIns="0" bIns="0" rtlCol="0" anchor="ctr" anchorCtr="0">
            <a:spAutoFit/>
          </a:bodyPr>
          <a:lstStyle/>
          <a:p>
            <a:pPr algn="r"/>
            <a:endParaRPr lang="en-US" sz="1000" dirty="0">
              <a:solidFill>
                <a:schemeClr val="dk2"/>
              </a:solidFill>
              <a:latin typeface="Calibri" panose="020F0502020204030204" pitchFamily="34" charset="0"/>
            </a:endParaRPr>
          </a:p>
        </p:txBody>
      </p:sp>
      <p:sp>
        <p:nvSpPr>
          <p:cNvPr id="86" name="OTLSHAPE_T_3065fd73266448d4bdb6008d9768562b_Duration" hidden="1"/>
          <p:cNvSpPr txBox="1"/>
          <p:nvPr>
            <p:custDataLst>
              <p:tags r:id="rId33"/>
            </p:custDataLst>
          </p:nvPr>
        </p:nvSpPr>
        <p:spPr>
          <a:xfrm>
            <a:off x="12700" y="-310466"/>
            <a:ext cx="393700" cy="165100"/>
          </a:xfrm>
          <a:prstGeom prst="rect">
            <a:avLst/>
          </a:prstGeom>
          <a:noFill/>
        </p:spPr>
        <p:txBody>
          <a:bodyPr vert="horz" wrap="square" lIns="0" tIns="0" rIns="0" bIns="0" rtlCol="0" anchor="ctr" anchorCtr="0">
            <a:spAutoFit/>
          </a:bodyPr>
          <a:lstStyle/>
          <a:p>
            <a:r>
              <a:rPr lang="en-US" sz="1000" dirty="0">
                <a:solidFill>
                  <a:schemeClr val="accent2"/>
                </a:solidFill>
                <a:latin typeface="Calibri" panose="020F0502020204030204" pitchFamily="34" charset="0"/>
              </a:rPr>
              <a:t>10 days</a:t>
            </a:r>
          </a:p>
        </p:txBody>
      </p:sp>
      <p:sp>
        <p:nvSpPr>
          <p:cNvPr id="87" name="OTLSHAPE_T_3065fd73266448d4bdb6008d9768562b_TextPercentage" hidden="1"/>
          <p:cNvSpPr txBox="1"/>
          <p:nvPr>
            <p:custDataLst>
              <p:tags r:id="rId34"/>
            </p:custDataLst>
          </p:nvPr>
        </p:nvSpPr>
        <p:spPr>
          <a:xfrm>
            <a:off x="12700" y="74255"/>
            <a:ext cx="0" cy="0"/>
          </a:xfrm>
          <a:prstGeom prst="rect">
            <a:avLst/>
          </a:prstGeom>
          <a:noFill/>
        </p:spPr>
        <p:txBody>
          <a:bodyPr vert="horz" wrap="square" lIns="0" tIns="0" rIns="0" bIns="0" rtlCol="0" anchor="ctr" anchorCtr="0">
            <a:spAutoFit/>
          </a:bodyPr>
          <a:lstStyle/>
          <a:p>
            <a:endParaRPr lang="en-US" sz="1000" dirty="0">
              <a:solidFill>
                <a:schemeClr val="accent2"/>
              </a:solidFill>
              <a:latin typeface="Calibri" panose="020F0502020204030204" pitchFamily="34" charset="0"/>
            </a:endParaRPr>
          </a:p>
        </p:txBody>
      </p:sp>
      <p:sp>
        <p:nvSpPr>
          <p:cNvPr id="88" name="OTLSHAPE_T_3065fd73266448d4bdb6008d9768562b_StartDate" hidden="1"/>
          <p:cNvSpPr txBox="1"/>
          <p:nvPr>
            <p:custDataLst>
              <p:tags r:id="rId35"/>
            </p:custDataLst>
          </p:nvPr>
        </p:nvSpPr>
        <p:spPr>
          <a:xfrm>
            <a:off x="12700" y="74255"/>
            <a:ext cx="0" cy="0"/>
          </a:xfrm>
          <a:prstGeom prst="rect">
            <a:avLst/>
          </a:prstGeom>
          <a:noFill/>
        </p:spPr>
        <p:txBody>
          <a:bodyPr vert="horz" wrap="square" lIns="0" tIns="0" rIns="0" bIns="0" rtlCol="0" anchor="ctr" anchorCtr="0">
            <a:spAutoFit/>
          </a:bodyPr>
          <a:lstStyle/>
          <a:p>
            <a:pPr algn="r"/>
            <a:endParaRPr lang="en-US" sz="1000" dirty="0">
              <a:solidFill>
                <a:schemeClr val="dk2"/>
              </a:solidFill>
              <a:latin typeface="Calibri" panose="020F0502020204030204" pitchFamily="34" charset="0"/>
            </a:endParaRPr>
          </a:p>
        </p:txBody>
      </p:sp>
      <p:sp>
        <p:nvSpPr>
          <p:cNvPr id="89" name="OTLSHAPE_T_3065fd73266448d4bdb6008d9768562b_EndDate" hidden="1"/>
          <p:cNvSpPr txBox="1"/>
          <p:nvPr>
            <p:custDataLst>
              <p:tags r:id="rId36"/>
            </p:custDataLst>
          </p:nvPr>
        </p:nvSpPr>
        <p:spPr>
          <a:xfrm>
            <a:off x="12700" y="74255"/>
            <a:ext cx="0" cy="0"/>
          </a:xfrm>
          <a:prstGeom prst="rect">
            <a:avLst/>
          </a:prstGeom>
          <a:noFill/>
        </p:spPr>
        <p:txBody>
          <a:bodyPr vert="horz" wrap="square" lIns="0" tIns="0" rIns="0" bIns="0" rtlCol="0" anchor="ctr" anchorCtr="0">
            <a:spAutoFit/>
          </a:bodyPr>
          <a:lstStyle/>
          <a:p>
            <a:pPr algn="r"/>
            <a:endParaRPr lang="en-US" sz="1000" dirty="0">
              <a:solidFill>
                <a:schemeClr val="dk2"/>
              </a:solidFill>
              <a:latin typeface="Calibri" panose="020F0502020204030204" pitchFamily="34" charset="0"/>
            </a:endParaRPr>
          </a:p>
        </p:txBody>
      </p:sp>
      <p:sp>
        <p:nvSpPr>
          <p:cNvPr id="90" name="OTLSHAPE_T_3065fd73266448d4bdb6008d9768562b_JoinedDate"/>
          <p:cNvSpPr txBox="1"/>
          <p:nvPr>
            <p:custDataLst>
              <p:tags r:id="rId37"/>
            </p:custDataLst>
          </p:nvPr>
        </p:nvSpPr>
        <p:spPr>
          <a:xfrm>
            <a:off x="5155293" y="5160096"/>
            <a:ext cx="749300" cy="153888"/>
          </a:xfrm>
          <a:prstGeom prst="rect">
            <a:avLst/>
          </a:prstGeom>
          <a:noFill/>
        </p:spPr>
        <p:txBody>
          <a:bodyPr vert="horz" wrap="square" lIns="0" tIns="0" rIns="0" bIns="0" rtlCol="0" anchor="ctr" anchorCtr="0">
            <a:spAutoFit/>
          </a:bodyPr>
          <a:lstStyle/>
          <a:p>
            <a:pPr algn="r"/>
            <a:r>
              <a:rPr lang="en-US" sz="1000" spc="-4" dirty="0">
                <a:solidFill>
                  <a:schemeClr val="dk2"/>
                </a:solidFill>
                <a:latin typeface="Calibri" panose="020F0502020204030204" pitchFamily="34" charset="0"/>
              </a:rPr>
              <a:t>Jun 8 - Jun 20</a:t>
            </a:r>
          </a:p>
        </p:txBody>
      </p:sp>
      <p:sp>
        <p:nvSpPr>
          <p:cNvPr id="91" name="OTLSHAPE_T_3065fd73266448d4bdb6008d9768562b_Title"/>
          <p:cNvSpPr txBox="1"/>
          <p:nvPr>
            <p:custDataLst>
              <p:tags r:id="rId38"/>
            </p:custDataLst>
          </p:nvPr>
        </p:nvSpPr>
        <p:spPr>
          <a:xfrm>
            <a:off x="8395010" y="5144707"/>
            <a:ext cx="1978851" cy="169277"/>
          </a:xfrm>
          <a:prstGeom prst="rect">
            <a:avLst/>
          </a:prstGeom>
          <a:noFill/>
        </p:spPr>
        <p:txBody>
          <a:bodyPr vert="horz" wrap="square" lIns="0" tIns="0" rIns="0" bIns="0" rtlCol="0" anchor="ctr" anchorCtr="0">
            <a:spAutoFit/>
          </a:bodyPr>
          <a:lstStyle/>
          <a:p>
            <a:r>
              <a:rPr lang="en-US" sz="1100" b="1" spc="-14" dirty="0">
                <a:solidFill>
                  <a:schemeClr val="dk1"/>
                </a:solidFill>
                <a:latin typeface="Calibri" panose="020F0502020204030204" pitchFamily="34" charset="0"/>
              </a:rPr>
              <a:t>Build and testing</a:t>
            </a:r>
          </a:p>
        </p:txBody>
      </p:sp>
      <p:sp>
        <p:nvSpPr>
          <p:cNvPr id="17" name="OTLSHAPE_T_23b69e817bb14debb5b98324faaab69c_Duration" hidden="1"/>
          <p:cNvSpPr txBox="1"/>
          <p:nvPr>
            <p:custDataLst>
              <p:tags r:id="rId39"/>
            </p:custDataLst>
          </p:nvPr>
        </p:nvSpPr>
        <p:spPr>
          <a:xfrm>
            <a:off x="12700" y="-304860"/>
            <a:ext cx="330200" cy="153888"/>
          </a:xfrm>
          <a:prstGeom prst="rect">
            <a:avLst/>
          </a:prstGeom>
          <a:noFill/>
        </p:spPr>
        <p:txBody>
          <a:bodyPr vert="horz" wrap="square" lIns="0" tIns="0" rIns="0" bIns="0" rtlCol="0" anchor="ctr" anchorCtr="0">
            <a:spAutoFit/>
          </a:bodyPr>
          <a:lstStyle/>
          <a:p>
            <a:r>
              <a:rPr lang="en-US" sz="1000" dirty="0">
                <a:solidFill>
                  <a:schemeClr val="accent2"/>
                </a:solidFill>
                <a:latin typeface="Calibri" panose="020F0502020204030204" pitchFamily="34" charset="0"/>
              </a:rPr>
              <a:t>5 days</a:t>
            </a:r>
          </a:p>
        </p:txBody>
      </p:sp>
      <p:sp>
        <p:nvSpPr>
          <p:cNvPr id="18" name="OTLSHAPE_T_23b69e817bb14debb5b98324faaab69c_TextPercentage" hidden="1"/>
          <p:cNvSpPr txBox="1"/>
          <p:nvPr>
            <p:custDataLst>
              <p:tags r:id="rId40"/>
            </p:custDataLst>
          </p:nvPr>
        </p:nvSpPr>
        <p:spPr>
          <a:xfrm>
            <a:off x="12700" y="74255"/>
            <a:ext cx="0" cy="0"/>
          </a:xfrm>
          <a:prstGeom prst="rect">
            <a:avLst/>
          </a:prstGeom>
          <a:noFill/>
        </p:spPr>
        <p:txBody>
          <a:bodyPr vert="horz" wrap="square" lIns="0" tIns="0" rIns="0" bIns="0" rtlCol="0" anchor="ctr" anchorCtr="0">
            <a:spAutoFit/>
          </a:bodyPr>
          <a:lstStyle/>
          <a:p>
            <a:endParaRPr lang="en-US" sz="1000" dirty="0">
              <a:solidFill>
                <a:schemeClr val="accent2"/>
              </a:solidFill>
              <a:latin typeface="Calibri" panose="020F0502020204030204" pitchFamily="34" charset="0"/>
            </a:endParaRPr>
          </a:p>
        </p:txBody>
      </p:sp>
      <p:sp>
        <p:nvSpPr>
          <p:cNvPr id="19" name="OTLSHAPE_T_23b69e817bb14debb5b98324faaab69c_StartDate" hidden="1"/>
          <p:cNvSpPr txBox="1"/>
          <p:nvPr>
            <p:custDataLst>
              <p:tags r:id="rId41"/>
            </p:custDataLst>
          </p:nvPr>
        </p:nvSpPr>
        <p:spPr>
          <a:xfrm>
            <a:off x="12700" y="74255"/>
            <a:ext cx="0" cy="0"/>
          </a:xfrm>
          <a:prstGeom prst="rect">
            <a:avLst/>
          </a:prstGeom>
          <a:noFill/>
        </p:spPr>
        <p:txBody>
          <a:bodyPr vert="horz" wrap="square" lIns="0" tIns="0" rIns="0" bIns="0" rtlCol="0" anchor="ctr" anchorCtr="0">
            <a:spAutoFit/>
          </a:bodyPr>
          <a:lstStyle/>
          <a:p>
            <a:pPr algn="r"/>
            <a:endParaRPr lang="en-US" sz="1000" dirty="0">
              <a:solidFill>
                <a:schemeClr val="dk2"/>
              </a:solidFill>
              <a:latin typeface="Calibri" panose="020F0502020204030204" pitchFamily="34" charset="0"/>
            </a:endParaRPr>
          </a:p>
        </p:txBody>
      </p:sp>
      <p:sp>
        <p:nvSpPr>
          <p:cNvPr id="20" name="OTLSHAPE_T_23b69e817bb14debb5b98324faaab69c_EndDate" hidden="1"/>
          <p:cNvSpPr txBox="1"/>
          <p:nvPr>
            <p:custDataLst>
              <p:tags r:id="rId42"/>
            </p:custDataLst>
          </p:nvPr>
        </p:nvSpPr>
        <p:spPr>
          <a:xfrm>
            <a:off x="12700" y="74255"/>
            <a:ext cx="0" cy="0"/>
          </a:xfrm>
          <a:prstGeom prst="rect">
            <a:avLst/>
          </a:prstGeom>
          <a:noFill/>
        </p:spPr>
        <p:txBody>
          <a:bodyPr vert="horz" wrap="square" lIns="0" tIns="0" rIns="0" bIns="0" rtlCol="0" anchor="ctr" anchorCtr="0">
            <a:spAutoFit/>
          </a:bodyPr>
          <a:lstStyle/>
          <a:p>
            <a:pPr algn="r"/>
            <a:endParaRPr lang="en-US" sz="1000" dirty="0">
              <a:solidFill>
                <a:schemeClr val="dk2"/>
              </a:solidFill>
              <a:latin typeface="Calibri" panose="020F0502020204030204" pitchFamily="34" charset="0"/>
            </a:endParaRPr>
          </a:p>
        </p:txBody>
      </p:sp>
      <p:sp>
        <p:nvSpPr>
          <p:cNvPr id="21" name="OTLSHAPE_T_23b69e817bb14debb5b98324faaab69c_JoinedDate"/>
          <p:cNvSpPr txBox="1"/>
          <p:nvPr>
            <p:custDataLst>
              <p:tags r:id="rId43"/>
            </p:custDataLst>
          </p:nvPr>
        </p:nvSpPr>
        <p:spPr>
          <a:xfrm>
            <a:off x="4265413" y="4926295"/>
            <a:ext cx="863600" cy="155025"/>
          </a:xfrm>
          <a:prstGeom prst="rect">
            <a:avLst/>
          </a:prstGeom>
          <a:noFill/>
        </p:spPr>
        <p:txBody>
          <a:bodyPr vert="horz" wrap="square" lIns="0" tIns="0" rIns="0" bIns="0" rtlCol="0" anchor="ctr" anchorCtr="0">
            <a:spAutoFit/>
          </a:bodyPr>
          <a:lstStyle/>
          <a:p>
            <a:pPr algn="r"/>
            <a:r>
              <a:rPr lang="en-US" sz="1000" spc="-4" dirty="0">
                <a:solidFill>
                  <a:schemeClr val="dk2"/>
                </a:solidFill>
                <a:latin typeface="Calibri" panose="020F0502020204030204" pitchFamily="34" charset="0"/>
              </a:rPr>
              <a:t>May 31 - Jun 7</a:t>
            </a:r>
          </a:p>
        </p:txBody>
      </p:sp>
      <p:sp>
        <p:nvSpPr>
          <p:cNvPr id="22" name="OTLSHAPE_T_23b69e817bb14debb5b98324faaab69c_Title"/>
          <p:cNvSpPr txBox="1"/>
          <p:nvPr>
            <p:custDataLst>
              <p:tags r:id="rId44"/>
            </p:custDataLst>
          </p:nvPr>
        </p:nvSpPr>
        <p:spPr>
          <a:xfrm>
            <a:off x="5931404" y="4918548"/>
            <a:ext cx="2286000" cy="170519"/>
          </a:xfrm>
          <a:prstGeom prst="rect">
            <a:avLst/>
          </a:prstGeom>
          <a:noFill/>
        </p:spPr>
        <p:txBody>
          <a:bodyPr vert="horz" wrap="square" lIns="0" tIns="0" rIns="0" bIns="0" rtlCol="0" anchor="ctr" anchorCtr="0">
            <a:spAutoFit/>
          </a:bodyPr>
          <a:lstStyle/>
          <a:p>
            <a:r>
              <a:rPr lang="en-US" sz="1100" b="1" spc="-8" dirty="0">
                <a:solidFill>
                  <a:schemeClr val="dk1"/>
                </a:solidFill>
                <a:latin typeface="Calibri" panose="020F0502020204030204" pitchFamily="34" charset="0"/>
              </a:rPr>
              <a:t>Review and approval for Operations</a:t>
            </a:r>
          </a:p>
        </p:txBody>
      </p:sp>
      <p:sp>
        <p:nvSpPr>
          <p:cNvPr id="39" name="OTLSHAPE_T_de424eae8d2444af9a0ab3a34c1acfed_Duration" hidden="1"/>
          <p:cNvSpPr txBox="1"/>
          <p:nvPr>
            <p:custDataLst>
              <p:tags r:id="rId45"/>
            </p:custDataLst>
          </p:nvPr>
        </p:nvSpPr>
        <p:spPr>
          <a:xfrm>
            <a:off x="12700" y="-304859"/>
            <a:ext cx="393700" cy="165100"/>
          </a:xfrm>
          <a:prstGeom prst="rect">
            <a:avLst/>
          </a:prstGeom>
          <a:noFill/>
        </p:spPr>
        <p:txBody>
          <a:bodyPr vert="horz" wrap="square" lIns="0" tIns="0" rIns="0" bIns="0" rtlCol="0" anchor="ctr" anchorCtr="0">
            <a:spAutoFit/>
          </a:bodyPr>
          <a:lstStyle/>
          <a:p>
            <a:r>
              <a:rPr lang="en-US" sz="1000">
                <a:solidFill>
                  <a:schemeClr val="accent2"/>
                </a:solidFill>
                <a:latin typeface="Calibri" panose="020F0502020204030204" pitchFamily="34" charset="0"/>
              </a:rPr>
              <a:t>10 days</a:t>
            </a:r>
            <a:endParaRPr lang="en-US" sz="1000" dirty="0">
              <a:solidFill>
                <a:schemeClr val="accent2"/>
              </a:solidFill>
              <a:latin typeface="Calibri" panose="020F0502020204030204" pitchFamily="34" charset="0"/>
            </a:endParaRPr>
          </a:p>
        </p:txBody>
      </p:sp>
      <p:sp>
        <p:nvSpPr>
          <p:cNvPr id="40" name="OTLSHAPE_T_de424eae8d2444af9a0ab3a34c1acfed_TextPercentage" hidden="1"/>
          <p:cNvSpPr txBox="1"/>
          <p:nvPr>
            <p:custDataLst>
              <p:tags r:id="rId46"/>
            </p:custDataLst>
          </p:nvPr>
        </p:nvSpPr>
        <p:spPr>
          <a:xfrm>
            <a:off x="12700" y="74255"/>
            <a:ext cx="0" cy="0"/>
          </a:xfrm>
          <a:prstGeom prst="rect">
            <a:avLst/>
          </a:prstGeom>
          <a:noFill/>
        </p:spPr>
        <p:txBody>
          <a:bodyPr vert="horz" wrap="square" lIns="0" tIns="0" rIns="0" bIns="0" rtlCol="0" anchor="ctr" anchorCtr="0">
            <a:spAutoFit/>
          </a:bodyPr>
          <a:lstStyle/>
          <a:p>
            <a:endParaRPr lang="en-US" sz="1000" dirty="0">
              <a:solidFill>
                <a:schemeClr val="accent2"/>
              </a:solidFill>
              <a:latin typeface="Calibri" panose="020F0502020204030204" pitchFamily="34" charset="0"/>
            </a:endParaRPr>
          </a:p>
        </p:txBody>
      </p:sp>
      <p:sp>
        <p:nvSpPr>
          <p:cNvPr id="41" name="OTLSHAPE_T_de424eae8d2444af9a0ab3a34c1acfed_StartDate" hidden="1"/>
          <p:cNvSpPr txBox="1"/>
          <p:nvPr>
            <p:custDataLst>
              <p:tags r:id="rId47"/>
            </p:custDataLst>
          </p:nvPr>
        </p:nvSpPr>
        <p:spPr>
          <a:xfrm>
            <a:off x="12700" y="74255"/>
            <a:ext cx="0" cy="0"/>
          </a:xfrm>
          <a:prstGeom prst="rect">
            <a:avLst/>
          </a:prstGeom>
          <a:noFill/>
        </p:spPr>
        <p:txBody>
          <a:bodyPr vert="horz" wrap="square" lIns="0" tIns="0" rIns="0" bIns="0" rtlCol="0" anchor="ctr" anchorCtr="0">
            <a:spAutoFit/>
          </a:bodyPr>
          <a:lstStyle/>
          <a:p>
            <a:pPr algn="r"/>
            <a:endParaRPr lang="en-US" sz="1000" dirty="0">
              <a:solidFill>
                <a:schemeClr val="dk2"/>
              </a:solidFill>
              <a:latin typeface="Calibri" panose="020F0502020204030204" pitchFamily="34" charset="0"/>
            </a:endParaRPr>
          </a:p>
        </p:txBody>
      </p:sp>
      <p:sp>
        <p:nvSpPr>
          <p:cNvPr id="42" name="OTLSHAPE_T_de424eae8d2444af9a0ab3a34c1acfed_EndDate" hidden="1"/>
          <p:cNvSpPr txBox="1"/>
          <p:nvPr>
            <p:custDataLst>
              <p:tags r:id="rId48"/>
            </p:custDataLst>
          </p:nvPr>
        </p:nvSpPr>
        <p:spPr>
          <a:xfrm>
            <a:off x="12700" y="74255"/>
            <a:ext cx="0" cy="0"/>
          </a:xfrm>
          <a:prstGeom prst="rect">
            <a:avLst/>
          </a:prstGeom>
          <a:noFill/>
        </p:spPr>
        <p:txBody>
          <a:bodyPr vert="horz" wrap="square" lIns="0" tIns="0" rIns="0" bIns="0" rtlCol="0" anchor="ctr" anchorCtr="0">
            <a:spAutoFit/>
          </a:bodyPr>
          <a:lstStyle/>
          <a:p>
            <a:pPr algn="r"/>
            <a:endParaRPr lang="en-US" sz="1000" dirty="0">
              <a:solidFill>
                <a:schemeClr val="dk2"/>
              </a:solidFill>
              <a:latin typeface="Calibri" panose="020F0502020204030204" pitchFamily="34" charset="0"/>
            </a:endParaRPr>
          </a:p>
        </p:txBody>
      </p:sp>
      <p:sp>
        <p:nvSpPr>
          <p:cNvPr id="43" name="OTLSHAPE_T_de424eae8d2444af9a0ab3a34c1acfed_JoinedDate"/>
          <p:cNvSpPr txBox="1"/>
          <p:nvPr>
            <p:custDataLst>
              <p:tags r:id="rId49"/>
            </p:custDataLst>
          </p:nvPr>
        </p:nvSpPr>
        <p:spPr>
          <a:xfrm>
            <a:off x="8513371" y="5858289"/>
            <a:ext cx="660400" cy="155025"/>
          </a:xfrm>
          <a:prstGeom prst="rect">
            <a:avLst/>
          </a:prstGeom>
          <a:noFill/>
        </p:spPr>
        <p:txBody>
          <a:bodyPr vert="horz" wrap="square" lIns="0" tIns="0" rIns="0" bIns="0" rtlCol="0" anchor="ctr" anchorCtr="0">
            <a:spAutoFit/>
          </a:bodyPr>
          <a:lstStyle/>
          <a:p>
            <a:pPr algn="r"/>
            <a:r>
              <a:rPr lang="en-US" sz="1000" spc="-4" dirty="0">
                <a:solidFill>
                  <a:schemeClr val="dk2"/>
                </a:solidFill>
                <a:latin typeface="Calibri" panose="020F0502020204030204" pitchFamily="34" charset="0"/>
              </a:rPr>
              <a:t>Jul 5 – Jul 11</a:t>
            </a:r>
          </a:p>
        </p:txBody>
      </p:sp>
      <p:sp>
        <p:nvSpPr>
          <p:cNvPr id="44" name="OTLSHAPE_T_de424eae8d2444af9a0ab3a34c1acfed_Title"/>
          <p:cNvSpPr txBox="1"/>
          <p:nvPr>
            <p:custDataLst>
              <p:tags r:id="rId50"/>
            </p:custDataLst>
          </p:nvPr>
        </p:nvSpPr>
        <p:spPr>
          <a:xfrm>
            <a:off x="10172556" y="5831595"/>
            <a:ext cx="1515596" cy="169277"/>
          </a:xfrm>
          <a:prstGeom prst="rect">
            <a:avLst/>
          </a:prstGeom>
          <a:noFill/>
        </p:spPr>
        <p:txBody>
          <a:bodyPr vert="horz" wrap="square" lIns="0" tIns="0" rIns="0" bIns="0" rtlCol="0" anchor="ctr" anchorCtr="0">
            <a:spAutoFit/>
          </a:bodyPr>
          <a:lstStyle/>
          <a:p>
            <a:r>
              <a:rPr lang="en-US" sz="1100" b="1" spc="-6" dirty="0">
                <a:solidFill>
                  <a:schemeClr val="dk1"/>
                </a:solidFill>
                <a:latin typeface="Calibri" panose="020F0502020204030204" pitchFamily="34" charset="0"/>
              </a:rPr>
              <a:t>Go-Live &amp; Stabilization</a:t>
            </a:r>
          </a:p>
        </p:txBody>
      </p:sp>
      <p:sp>
        <p:nvSpPr>
          <p:cNvPr id="47" name="OTLSHAPE_T_0e5b746726404404bbd6faad56b82ee6_Duration" hidden="1"/>
          <p:cNvSpPr txBox="1"/>
          <p:nvPr>
            <p:custDataLst>
              <p:tags r:id="rId51"/>
            </p:custDataLst>
          </p:nvPr>
        </p:nvSpPr>
        <p:spPr>
          <a:xfrm>
            <a:off x="12700" y="-233521"/>
            <a:ext cx="330200" cy="165100"/>
          </a:xfrm>
          <a:prstGeom prst="rect">
            <a:avLst/>
          </a:prstGeom>
          <a:noFill/>
        </p:spPr>
        <p:txBody>
          <a:bodyPr vert="horz" wrap="square" lIns="0" tIns="0" rIns="0" bIns="0" rtlCol="0" anchor="ctr" anchorCtr="0">
            <a:spAutoFit/>
          </a:bodyPr>
          <a:lstStyle/>
          <a:p>
            <a:r>
              <a:rPr lang="en-US" sz="1000">
                <a:solidFill>
                  <a:schemeClr val="accent2"/>
                </a:solidFill>
                <a:latin typeface="Calibri" panose="020F0502020204030204" pitchFamily="34" charset="0"/>
              </a:rPr>
              <a:t>5 days</a:t>
            </a:r>
          </a:p>
        </p:txBody>
      </p:sp>
      <p:sp>
        <p:nvSpPr>
          <p:cNvPr id="48" name="OTLSHAPE_T_0e5b746726404404bbd6faad56b82ee6_TextPercentage" hidden="1"/>
          <p:cNvSpPr txBox="1"/>
          <p:nvPr>
            <p:custDataLst>
              <p:tags r:id="rId52"/>
            </p:custDataLst>
          </p:nvPr>
        </p:nvSpPr>
        <p:spPr>
          <a:xfrm>
            <a:off x="12700" y="74255"/>
            <a:ext cx="0" cy="0"/>
          </a:xfrm>
          <a:prstGeom prst="rect">
            <a:avLst/>
          </a:prstGeom>
          <a:noFill/>
        </p:spPr>
        <p:txBody>
          <a:bodyPr vert="horz" wrap="square" lIns="0" tIns="0" rIns="0" bIns="0" rtlCol="0" anchor="ctr" anchorCtr="0">
            <a:spAutoFit/>
          </a:bodyPr>
          <a:lstStyle/>
          <a:p>
            <a:endParaRPr lang="en-US" sz="1000">
              <a:solidFill>
                <a:schemeClr val="accent2"/>
              </a:solidFill>
              <a:latin typeface="Calibri" panose="020F0502020204030204" pitchFamily="34" charset="0"/>
            </a:endParaRPr>
          </a:p>
        </p:txBody>
      </p:sp>
      <p:sp>
        <p:nvSpPr>
          <p:cNvPr id="49" name="OTLSHAPE_T_0e5b746726404404bbd6faad56b82ee6_StartDate" hidden="1"/>
          <p:cNvSpPr txBox="1"/>
          <p:nvPr>
            <p:custDataLst>
              <p:tags r:id="rId53"/>
            </p:custDataLst>
          </p:nvPr>
        </p:nvSpPr>
        <p:spPr>
          <a:xfrm>
            <a:off x="12700" y="74255"/>
            <a:ext cx="0" cy="0"/>
          </a:xfrm>
          <a:prstGeom prst="rect">
            <a:avLst/>
          </a:prstGeom>
          <a:noFill/>
        </p:spPr>
        <p:txBody>
          <a:bodyPr vert="horz" wrap="square" lIns="0" tIns="0" rIns="0" bIns="0" rtlCol="0" anchor="ctr" anchorCtr="0">
            <a:spAutoFit/>
          </a:bodyPr>
          <a:lstStyle/>
          <a:p>
            <a:pPr algn="r"/>
            <a:endParaRPr lang="en-US" sz="1000">
              <a:solidFill>
                <a:schemeClr val="dk2"/>
              </a:solidFill>
              <a:latin typeface="Calibri" panose="020F0502020204030204" pitchFamily="34" charset="0"/>
            </a:endParaRPr>
          </a:p>
        </p:txBody>
      </p:sp>
      <p:sp>
        <p:nvSpPr>
          <p:cNvPr id="50" name="OTLSHAPE_T_0e5b746726404404bbd6faad56b82ee6_EndDate" hidden="1"/>
          <p:cNvSpPr txBox="1"/>
          <p:nvPr>
            <p:custDataLst>
              <p:tags r:id="rId54"/>
            </p:custDataLst>
          </p:nvPr>
        </p:nvSpPr>
        <p:spPr>
          <a:xfrm>
            <a:off x="12700" y="74255"/>
            <a:ext cx="0" cy="0"/>
          </a:xfrm>
          <a:prstGeom prst="rect">
            <a:avLst/>
          </a:prstGeom>
          <a:noFill/>
        </p:spPr>
        <p:txBody>
          <a:bodyPr vert="horz" wrap="square" lIns="0" tIns="0" rIns="0" bIns="0" rtlCol="0" anchor="ctr" anchorCtr="0">
            <a:spAutoFit/>
          </a:bodyPr>
          <a:lstStyle/>
          <a:p>
            <a:pPr algn="r"/>
            <a:endParaRPr lang="en-US" sz="1000">
              <a:solidFill>
                <a:schemeClr val="dk2"/>
              </a:solidFill>
              <a:latin typeface="Calibri" panose="020F0502020204030204" pitchFamily="34" charset="0"/>
            </a:endParaRPr>
          </a:p>
        </p:txBody>
      </p:sp>
      <p:sp>
        <p:nvSpPr>
          <p:cNvPr id="51" name="OTLSHAPE_T_0e5b746726404404bbd6faad56b82ee6_JoinedDate"/>
          <p:cNvSpPr txBox="1"/>
          <p:nvPr>
            <p:custDataLst>
              <p:tags r:id="rId55"/>
            </p:custDataLst>
          </p:nvPr>
        </p:nvSpPr>
        <p:spPr>
          <a:xfrm>
            <a:off x="7626443" y="5394333"/>
            <a:ext cx="762000" cy="155025"/>
          </a:xfrm>
          <a:prstGeom prst="rect">
            <a:avLst/>
          </a:prstGeom>
          <a:noFill/>
        </p:spPr>
        <p:txBody>
          <a:bodyPr vert="horz" wrap="square" lIns="0" tIns="0" rIns="0" bIns="0" rtlCol="0" anchor="ctr" anchorCtr="0">
            <a:spAutoFit/>
          </a:bodyPr>
          <a:lstStyle/>
          <a:p>
            <a:pPr algn="r"/>
            <a:r>
              <a:rPr lang="en-US" sz="1000" spc="-4" dirty="0">
                <a:solidFill>
                  <a:schemeClr val="dk2"/>
                </a:solidFill>
                <a:latin typeface="Calibri" panose="020F0502020204030204" pitchFamily="34" charset="0"/>
              </a:rPr>
              <a:t>Jun 21 – Jul 4</a:t>
            </a:r>
          </a:p>
        </p:txBody>
      </p:sp>
      <p:sp>
        <p:nvSpPr>
          <p:cNvPr id="52" name="OTLSHAPE_T_0e5b746726404404bbd6faad56b82ee6_Title"/>
          <p:cNvSpPr txBox="1"/>
          <p:nvPr>
            <p:custDataLst>
              <p:tags r:id="rId56"/>
            </p:custDataLst>
          </p:nvPr>
        </p:nvSpPr>
        <p:spPr>
          <a:xfrm>
            <a:off x="9308665" y="5387208"/>
            <a:ext cx="2201698" cy="169277"/>
          </a:xfrm>
          <a:prstGeom prst="rect">
            <a:avLst/>
          </a:prstGeom>
          <a:noFill/>
        </p:spPr>
        <p:txBody>
          <a:bodyPr vert="horz" wrap="square" lIns="0" tIns="0" rIns="0" bIns="0" rtlCol="0" anchor="ctr" anchorCtr="0">
            <a:spAutoFit/>
          </a:bodyPr>
          <a:lstStyle/>
          <a:p>
            <a:r>
              <a:rPr lang="en-US" sz="1100" b="1" spc="-6" dirty="0">
                <a:solidFill>
                  <a:schemeClr val="dk1"/>
                </a:solidFill>
                <a:latin typeface="Calibri" panose="020F0502020204030204" pitchFamily="34" charset="0"/>
              </a:rPr>
              <a:t>Workflow walkthrough and approval</a:t>
            </a:r>
          </a:p>
        </p:txBody>
      </p:sp>
      <p:sp>
        <p:nvSpPr>
          <p:cNvPr id="83" name="OTLSHAPE_M_fee0c354567542f6ae82677b3f11e425_Shape"/>
          <p:cNvSpPr/>
          <p:nvPr>
            <p:custDataLst>
              <p:tags r:id="rId57"/>
            </p:custDataLst>
          </p:nvPr>
        </p:nvSpPr>
        <p:spPr>
          <a:xfrm>
            <a:off x="8968270" y="3831116"/>
            <a:ext cx="165100" cy="165100"/>
          </a:xfrm>
          <a:prstGeom prst="wave">
            <a:avLst/>
          </a:prstGeom>
          <a:solidFill>
            <a:schemeClr val="accent6"/>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TLSHAPE_M_b678158b87684129898fb31227bb2141_Shape"/>
          <p:cNvSpPr/>
          <p:nvPr>
            <p:custDataLst>
              <p:tags r:id="rId58"/>
            </p:custDataLst>
          </p:nvPr>
        </p:nvSpPr>
        <p:spPr>
          <a:xfrm>
            <a:off x="1036504" y="3819642"/>
            <a:ext cx="165100" cy="165100"/>
          </a:xfrm>
          <a:prstGeom prst="wave">
            <a:avLst/>
          </a:prstGeom>
          <a:solidFill>
            <a:schemeClr val="accent6"/>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TLSHAPE_M_1f288b32bf1645e299665da4d9fabcb7_Shape"/>
          <p:cNvSpPr/>
          <p:nvPr>
            <p:custDataLst>
              <p:tags r:id="rId59"/>
            </p:custDataLst>
          </p:nvPr>
        </p:nvSpPr>
        <p:spPr>
          <a:xfrm>
            <a:off x="9282512" y="4082785"/>
            <a:ext cx="228600" cy="254000"/>
          </a:xfrm>
          <a:prstGeom prst="star5">
            <a:avLst>
              <a:gd name="adj" fmla="val 25000"/>
              <a:gd name="hf" fmla="val 105146"/>
              <a:gd name="vf" fmla="val 110557"/>
            </a:avLst>
          </a:prstGeom>
          <a:solidFill>
            <a:schemeClr val="accent4"/>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TLSHAPE_M_5d4fe2e2ce7e4e8e8acd3d43c5945b11_Shape"/>
          <p:cNvSpPr/>
          <p:nvPr>
            <p:custDataLst>
              <p:tags r:id="rId60"/>
            </p:custDataLst>
          </p:nvPr>
        </p:nvSpPr>
        <p:spPr>
          <a:xfrm>
            <a:off x="10093359" y="3831116"/>
            <a:ext cx="165100" cy="165100"/>
          </a:xfrm>
          <a:prstGeom prst="wave">
            <a:avLst/>
          </a:prstGeom>
          <a:solidFill>
            <a:schemeClr val="accent6"/>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TLSHAPE_M_fee0c354567542f6ae82677b3f11e425_Title"/>
          <p:cNvSpPr txBox="1"/>
          <p:nvPr>
            <p:custDataLst>
              <p:tags r:id="rId61"/>
            </p:custDataLst>
          </p:nvPr>
        </p:nvSpPr>
        <p:spPr>
          <a:xfrm>
            <a:off x="8981938" y="3688661"/>
            <a:ext cx="688023" cy="170519"/>
          </a:xfrm>
          <a:prstGeom prst="rect">
            <a:avLst/>
          </a:prstGeom>
          <a:noFill/>
        </p:spPr>
        <p:txBody>
          <a:bodyPr vert="horz" wrap="square" lIns="0" tIns="0" rIns="0" bIns="0" rtlCol="0" anchor="ctr" anchorCtr="0">
            <a:spAutoFit/>
          </a:bodyPr>
          <a:lstStyle/>
          <a:p>
            <a:r>
              <a:rPr lang="en-US" sz="1100" b="1" spc="-4" dirty="0">
                <a:solidFill>
                  <a:schemeClr val="dk1"/>
                </a:solidFill>
                <a:latin typeface="Calibri" panose="020F0502020204030204" pitchFamily="34" charset="0"/>
              </a:rPr>
              <a:t>Go / No-Go</a:t>
            </a:r>
          </a:p>
        </p:txBody>
      </p:sp>
      <p:sp>
        <p:nvSpPr>
          <p:cNvPr id="13" name="OTLSHAPE_M_fee0c354567542f6ae82677b3f11e425_Date"/>
          <p:cNvSpPr txBox="1"/>
          <p:nvPr>
            <p:custDataLst>
              <p:tags r:id="rId62"/>
            </p:custDataLst>
          </p:nvPr>
        </p:nvSpPr>
        <p:spPr>
          <a:xfrm>
            <a:off x="9152939" y="3864838"/>
            <a:ext cx="381000" cy="153888"/>
          </a:xfrm>
          <a:prstGeom prst="rect">
            <a:avLst/>
          </a:prstGeom>
          <a:noFill/>
        </p:spPr>
        <p:txBody>
          <a:bodyPr vert="horz" wrap="square" lIns="0" tIns="0" rIns="0" bIns="0" rtlCol="0" anchor="ctr" anchorCtr="0">
            <a:spAutoFit/>
          </a:bodyPr>
          <a:lstStyle/>
          <a:p>
            <a:r>
              <a:rPr lang="en-US" sz="1000" spc="-8" dirty="0">
                <a:solidFill>
                  <a:schemeClr val="dk2"/>
                </a:solidFill>
                <a:latin typeface="Calibri" panose="020F0502020204030204" pitchFamily="34" charset="0"/>
              </a:rPr>
              <a:t>Jun 28</a:t>
            </a:r>
          </a:p>
        </p:txBody>
      </p:sp>
      <p:sp>
        <p:nvSpPr>
          <p:cNvPr id="55" name="OTLSHAPE_M_b678158b87684129898fb31227bb2141_Title"/>
          <p:cNvSpPr txBox="1"/>
          <p:nvPr>
            <p:custDataLst>
              <p:tags r:id="rId63"/>
            </p:custDataLst>
          </p:nvPr>
        </p:nvSpPr>
        <p:spPr>
          <a:xfrm>
            <a:off x="1236413" y="3642739"/>
            <a:ext cx="393700" cy="170519"/>
          </a:xfrm>
          <a:prstGeom prst="rect">
            <a:avLst/>
          </a:prstGeom>
          <a:noFill/>
        </p:spPr>
        <p:txBody>
          <a:bodyPr vert="horz" wrap="square" lIns="0" tIns="0" rIns="0" bIns="0" rtlCol="0" anchor="ctr" anchorCtr="0">
            <a:spAutoFit/>
          </a:bodyPr>
          <a:lstStyle/>
          <a:p>
            <a:r>
              <a:rPr lang="en-US" sz="1100" b="1" spc="-16" dirty="0">
                <a:solidFill>
                  <a:schemeClr val="dk1"/>
                </a:solidFill>
                <a:latin typeface="Calibri" panose="020F0502020204030204" pitchFamily="34" charset="0"/>
              </a:rPr>
              <a:t>Kickoff</a:t>
            </a:r>
          </a:p>
        </p:txBody>
      </p:sp>
      <p:sp>
        <p:nvSpPr>
          <p:cNvPr id="56" name="OTLSHAPE_M_b678158b87684129898fb31227bb2141_Date"/>
          <p:cNvSpPr txBox="1"/>
          <p:nvPr>
            <p:custDataLst>
              <p:tags r:id="rId64"/>
            </p:custDataLst>
          </p:nvPr>
        </p:nvSpPr>
        <p:spPr>
          <a:xfrm>
            <a:off x="1267896" y="3819642"/>
            <a:ext cx="342900" cy="153888"/>
          </a:xfrm>
          <a:prstGeom prst="rect">
            <a:avLst/>
          </a:prstGeom>
          <a:noFill/>
        </p:spPr>
        <p:txBody>
          <a:bodyPr vert="horz" wrap="square" lIns="0" tIns="0" rIns="0" bIns="0" rtlCol="0" anchor="ctr" anchorCtr="0">
            <a:spAutoFit/>
          </a:bodyPr>
          <a:lstStyle/>
          <a:p>
            <a:r>
              <a:rPr lang="en-US" sz="1000" spc="-6" dirty="0">
                <a:solidFill>
                  <a:schemeClr val="dk2"/>
                </a:solidFill>
                <a:latin typeface="Calibri" panose="020F0502020204030204" pitchFamily="34" charset="0"/>
              </a:rPr>
              <a:t>May 3</a:t>
            </a:r>
          </a:p>
        </p:txBody>
      </p:sp>
      <p:sp>
        <p:nvSpPr>
          <p:cNvPr id="81" name="OTLSHAPE_M_1f288b32bf1645e299665da4d9fabcb7_Title"/>
          <p:cNvSpPr txBox="1"/>
          <p:nvPr>
            <p:custDataLst>
              <p:tags r:id="rId65"/>
            </p:custDataLst>
          </p:nvPr>
        </p:nvSpPr>
        <p:spPr>
          <a:xfrm>
            <a:off x="9478497" y="3964951"/>
            <a:ext cx="444500" cy="170519"/>
          </a:xfrm>
          <a:prstGeom prst="rect">
            <a:avLst/>
          </a:prstGeom>
          <a:noFill/>
        </p:spPr>
        <p:txBody>
          <a:bodyPr vert="horz" wrap="square" lIns="0" tIns="0" rIns="0" bIns="0" rtlCol="0" anchor="ctr" anchorCtr="0">
            <a:spAutoFit/>
          </a:bodyPr>
          <a:lstStyle/>
          <a:p>
            <a:pPr algn="ctr"/>
            <a:r>
              <a:rPr lang="en-US" sz="1100" b="1" spc="-8" dirty="0">
                <a:solidFill>
                  <a:schemeClr val="dk1"/>
                </a:solidFill>
                <a:latin typeface="Calibri" panose="020F0502020204030204" pitchFamily="34" charset="0"/>
              </a:rPr>
              <a:t>Go-Live</a:t>
            </a:r>
          </a:p>
        </p:txBody>
      </p:sp>
      <p:sp>
        <p:nvSpPr>
          <p:cNvPr id="82" name="OTLSHAPE_M_1f288b32bf1645e299665da4d9fabcb7_Date"/>
          <p:cNvSpPr txBox="1"/>
          <p:nvPr>
            <p:custDataLst>
              <p:tags r:id="rId66"/>
            </p:custDataLst>
          </p:nvPr>
        </p:nvSpPr>
        <p:spPr>
          <a:xfrm>
            <a:off x="9516579" y="4068023"/>
            <a:ext cx="342900" cy="153888"/>
          </a:xfrm>
          <a:prstGeom prst="rect">
            <a:avLst/>
          </a:prstGeom>
          <a:noFill/>
        </p:spPr>
        <p:txBody>
          <a:bodyPr vert="horz" wrap="square" lIns="0" tIns="0" rIns="0" bIns="0" rtlCol="0" anchor="ctr" anchorCtr="0">
            <a:spAutoFit/>
          </a:bodyPr>
          <a:lstStyle/>
          <a:p>
            <a:pPr algn="ctr"/>
            <a:r>
              <a:rPr lang="en-US" sz="1000" spc="-6" dirty="0">
                <a:solidFill>
                  <a:schemeClr val="dk2"/>
                </a:solidFill>
                <a:latin typeface="Calibri" panose="020F0502020204030204" pitchFamily="34" charset="0"/>
              </a:rPr>
              <a:t>Jul 5</a:t>
            </a:r>
          </a:p>
        </p:txBody>
      </p:sp>
      <p:sp>
        <p:nvSpPr>
          <p:cNvPr id="110" name="OTLSHAPE_M_5d4fe2e2ce7e4e8e8acd3d43c5945b11_Title"/>
          <p:cNvSpPr txBox="1"/>
          <p:nvPr>
            <p:custDataLst>
              <p:tags r:id="rId67"/>
            </p:custDataLst>
          </p:nvPr>
        </p:nvSpPr>
        <p:spPr>
          <a:xfrm>
            <a:off x="10339970" y="3713416"/>
            <a:ext cx="876300" cy="169277"/>
          </a:xfrm>
          <a:prstGeom prst="rect">
            <a:avLst/>
          </a:prstGeom>
          <a:noFill/>
        </p:spPr>
        <p:txBody>
          <a:bodyPr vert="horz" wrap="square" lIns="0" tIns="0" rIns="0" bIns="0" rtlCol="0" anchor="ctr" anchorCtr="0">
            <a:spAutoFit/>
          </a:bodyPr>
          <a:lstStyle/>
          <a:p>
            <a:r>
              <a:rPr lang="en-US" sz="1100" b="1" spc="-6" dirty="0">
                <a:solidFill>
                  <a:schemeClr val="dk1"/>
                </a:solidFill>
                <a:latin typeface="Calibri" panose="020F0502020204030204" pitchFamily="34" charset="0"/>
              </a:rPr>
              <a:t>Next Phase</a:t>
            </a:r>
          </a:p>
        </p:txBody>
      </p:sp>
      <p:sp>
        <p:nvSpPr>
          <p:cNvPr id="111" name="OTLSHAPE_M_5d4fe2e2ce7e4e8e8acd3d43c5945b11_Date"/>
          <p:cNvSpPr txBox="1"/>
          <p:nvPr>
            <p:custDataLst>
              <p:tags r:id="rId68"/>
            </p:custDataLst>
          </p:nvPr>
        </p:nvSpPr>
        <p:spPr>
          <a:xfrm>
            <a:off x="10339970" y="3909281"/>
            <a:ext cx="396172" cy="153888"/>
          </a:xfrm>
          <a:prstGeom prst="rect">
            <a:avLst/>
          </a:prstGeom>
          <a:noFill/>
        </p:spPr>
        <p:txBody>
          <a:bodyPr vert="horz" wrap="square" lIns="0" tIns="0" rIns="0" bIns="0" rtlCol="0" anchor="ctr" anchorCtr="0">
            <a:spAutoFit/>
          </a:bodyPr>
          <a:lstStyle/>
          <a:p>
            <a:r>
              <a:rPr lang="en-US" sz="1000" spc="-6" dirty="0">
                <a:solidFill>
                  <a:schemeClr val="dk2"/>
                </a:solidFill>
                <a:latin typeface="Calibri" panose="020F0502020204030204" pitchFamily="34" charset="0"/>
              </a:rPr>
              <a:t>Jul 12</a:t>
            </a:r>
          </a:p>
        </p:txBody>
      </p:sp>
      <p:sp>
        <p:nvSpPr>
          <p:cNvPr id="60" name="Rectangle 59"/>
          <p:cNvSpPr/>
          <p:nvPr/>
        </p:nvSpPr>
        <p:spPr>
          <a:xfrm>
            <a:off x="332265" y="306652"/>
            <a:ext cx="4510850" cy="646331"/>
          </a:xfrm>
          <a:prstGeom prst="rect">
            <a:avLst/>
          </a:prstGeom>
        </p:spPr>
        <p:txBody>
          <a:bodyPr wrap="none">
            <a:spAutoFit/>
          </a:bodyPr>
          <a:lstStyle/>
          <a:p>
            <a:r>
              <a:rPr lang="en-US" sz="3600" b="1" dirty="0">
                <a:solidFill>
                  <a:srgbClr val="3284BF"/>
                </a:solidFill>
                <a:latin typeface="Arial" panose="020B0604020202020204" pitchFamily="34" charset="0"/>
                <a:ea typeface="+mj-ea"/>
                <a:cs typeface="Arial" panose="020B0604020202020204" pitchFamily="34" charset="0"/>
              </a:rPr>
              <a:t>High Level Timeline</a:t>
            </a:r>
            <a:endParaRPr lang="en-US" dirty="0"/>
          </a:p>
        </p:txBody>
      </p:sp>
      <p:cxnSp>
        <p:nvCxnSpPr>
          <p:cNvPr id="25" name="OTLSHAPE_M_fee0c354567542f6ae82677b3f11e425_Connector1">
            <a:extLst>
              <a:ext uri="{FF2B5EF4-FFF2-40B4-BE49-F238E27FC236}">
                <a16:creationId xmlns:a16="http://schemas.microsoft.com/office/drawing/2014/main" id="{7797EFF3-16D8-EACE-DB63-414ED7BFD5B9}"/>
              </a:ext>
            </a:extLst>
          </p:cNvPr>
          <p:cNvCxnSpPr/>
          <p:nvPr>
            <p:custDataLst>
              <p:tags r:id="rId69"/>
            </p:custDataLst>
          </p:nvPr>
        </p:nvCxnSpPr>
        <p:spPr>
          <a:xfrm>
            <a:off x="1038976" y="3821788"/>
            <a:ext cx="0" cy="448522"/>
          </a:xfrm>
          <a:prstGeom prst="line">
            <a:avLst/>
          </a:prstGeom>
          <a:ln w="6350" cap="flat" cmpd="sng" algn="ctr">
            <a:solidFill>
              <a:srgbClr val="4F81BD">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OTLSHAPE_M_b678158b87684129898fb31227bb2141_Connector2">
            <a:extLst>
              <a:ext uri="{FF2B5EF4-FFF2-40B4-BE49-F238E27FC236}">
                <a16:creationId xmlns:a16="http://schemas.microsoft.com/office/drawing/2014/main" id="{148B75C3-1F62-C47D-C47A-37C48E6E8B05}"/>
              </a:ext>
            </a:extLst>
          </p:cNvPr>
          <p:cNvCxnSpPr/>
          <p:nvPr>
            <p:custDataLst>
              <p:tags r:id="rId70"/>
            </p:custDataLst>
          </p:nvPr>
        </p:nvCxnSpPr>
        <p:spPr>
          <a:xfrm>
            <a:off x="9118548" y="4182203"/>
            <a:ext cx="0" cy="84667"/>
          </a:xfrm>
          <a:prstGeom prst="line">
            <a:avLst/>
          </a:prstGeom>
          <a:ln w="6350" cap="flat" cmpd="sng" algn="ctr">
            <a:solidFill>
              <a:srgbClr val="4F81BD">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OTLSHAPE_TB_00000000000000000000000000000000_TodayMarkerShape">
            <a:extLst>
              <a:ext uri="{FF2B5EF4-FFF2-40B4-BE49-F238E27FC236}">
                <a16:creationId xmlns:a16="http://schemas.microsoft.com/office/drawing/2014/main" id="{B5B32FCD-360E-661B-BE0E-B17C33D34FAB}"/>
              </a:ext>
            </a:extLst>
          </p:cNvPr>
          <p:cNvSpPr/>
          <p:nvPr>
            <p:custDataLst>
              <p:tags r:id="rId71"/>
            </p:custDataLst>
          </p:nvPr>
        </p:nvSpPr>
        <p:spPr>
          <a:xfrm flipV="1">
            <a:off x="1004167" y="4194971"/>
            <a:ext cx="76200" cy="84667"/>
          </a:xfrm>
          <a:prstGeom prst="triangle">
            <a:avLst/>
          </a:prstGeom>
          <a:solidFill>
            <a:srgbClr val="FF00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TLSHAPE_TB_00000000000000000000000000000000_TodayMarkerText">
            <a:extLst>
              <a:ext uri="{FF2B5EF4-FFF2-40B4-BE49-F238E27FC236}">
                <a16:creationId xmlns:a16="http://schemas.microsoft.com/office/drawing/2014/main" id="{B1974CB5-6EFF-4DA6-E2AE-F20A4842DAC6}"/>
              </a:ext>
            </a:extLst>
          </p:cNvPr>
          <p:cNvSpPr txBox="1"/>
          <p:nvPr>
            <p:custDataLst>
              <p:tags r:id="rId72"/>
            </p:custDataLst>
          </p:nvPr>
        </p:nvSpPr>
        <p:spPr>
          <a:xfrm>
            <a:off x="1073305" y="4103515"/>
            <a:ext cx="368300" cy="186055"/>
          </a:xfrm>
          <a:prstGeom prst="rect">
            <a:avLst/>
          </a:prstGeom>
          <a:noFill/>
        </p:spPr>
        <p:txBody>
          <a:bodyPr vert="horz" wrap="none" lIns="0" tIns="0" rIns="0" bIns="0" rtlCol="0" anchor="ctr" anchorCtr="0">
            <a:spAutoFit/>
          </a:bodyPr>
          <a:lstStyle/>
          <a:p>
            <a:pPr algn="ctr"/>
            <a:r>
              <a:rPr lang="en-US" sz="1200" spc="-12" dirty="0">
                <a:solidFill>
                  <a:schemeClr val="dk1"/>
                </a:solidFill>
                <a:latin typeface="Calibri" panose="020F0502020204030204" pitchFamily="34" charset="0"/>
              </a:rPr>
              <a:t>Today</a:t>
            </a:r>
          </a:p>
        </p:txBody>
      </p:sp>
      <p:sp>
        <p:nvSpPr>
          <p:cNvPr id="54" name="OTLSHAPE_T_0e5b746726404404bbd6faad56b82ee6_Shape">
            <a:extLst>
              <a:ext uri="{FF2B5EF4-FFF2-40B4-BE49-F238E27FC236}">
                <a16:creationId xmlns:a16="http://schemas.microsoft.com/office/drawing/2014/main" id="{E4259F5E-CF6C-10D5-6F91-F085C3DABE6A}"/>
              </a:ext>
            </a:extLst>
          </p:cNvPr>
          <p:cNvSpPr/>
          <p:nvPr>
            <p:custDataLst>
              <p:tags r:id="rId73"/>
            </p:custDataLst>
          </p:nvPr>
        </p:nvSpPr>
        <p:spPr>
          <a:xfrm>
            <a:off x="8689910" y="5608567"/>
            <a:ext cx="428637" cy="170463"/>
          </a:xfrm>
          <a:prstGeom prst="roundRect">
            <a:avLst/>
          </a:prstGeom>
          <a:solidFill>
            <a:schemeClr val="accent1"/>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TLSHAPE_T_3065fd73266448d4bdb6008d9768562b_Title">
            <a:extLst>
              <a:ext uri="{FF2B5EF4-FFF2-40B4-BE49-F238E27FC236}">
                <a16:creationId xmlns:a16="http://schemas.microsoft.com/office/drawing/2014/main" id="{648D9D1C-EE47-CA61-3C40-32D13D5E9F16}"/>
              </a:ext>
            </a:extLst>
          </p:cNvPr>
          <p:cNvSpPr txBox="1"/>
          <p:nvPr>
            <p:custDataLst>
              <p:tags r:id="rId74"/>
            </p:custDataLst>
          </p:nvPr>
        </p:nvSpPr>
        <p:spPr>
          <a:xfrm>
            <a:off x="9165597" y="5608567"/>
            <a:ext cx="1978851" cy="169277"/>
          </a:xfrm>
          <a:prstGeom prst="rect">
            <a:avLst/>
          </a:prstGeom>
          <a:noFill/>
        </p:spPr>
        <p:txBody>
          <a:bodyPr vert="horz" wrap="square" lIns="0" tIns="0" rIns="0" bIns="0" rtlCol="0" anchor="ctr" anchorCtr="0">
            <a:spAutoFit/>
          </a:bodyPr>
          <a:lstStyle/>
          <a:p>
            <a:r>
              <a:rPr lang="en-US" sz="1100" b="1" spc="-14" dirty="0">
                <a:solidFill>
                  <a:schemeClr val="dk1"/>
                </a:solidFill>
                <a:latin typeface="Calibri" panose="020F0502020204030204" pitchFamily="34" charset="0"/>
              </a:rPr>
              <a:t>Training</a:t>
            </a:r>
          </a:p>
        </p:txBody>
      </p:sp>
      <p:sp>
        <p:nvSpPr>
          <p:cNvPr id="62" name="OTLSHAPE_T_0e5b746726404404bbd6faad56b82ee6_JoinedDate">
            <a:extLst>
              <a:ext uri="{FF2B5EF4-FFF2-40B4-BE49-F238E27FC236}">
                <a16:creationId xmlns:a16="http://schemas.microsoft.com/office/drawing/2014/main" id="{A698BE08-BFD7-6353-38E0-1C508112F5D8}"/>
              </a:ext>
            </a:extLst>
          </p:cNvPr>
          <p:cNvSpPr txBox="1"/>
          <p:nvPr>
            <p:custDataLst>
              <p:tags r:id="rId75"/>
            </p:custDataLst>
          </p:nvPr>
        </p:nvSpPr>
        <p:spPr>
          <a:xfrm>
            <a:off x="7760076" y="5616260"/>
            <a:ext cx="852500" cy="153888"/>
          </a:xfrm>
          <a:prstGeom prst="rect">
            <a:avLst/>
          </a:prstGeom>
          <a:noFill/>
        </p:spPr>
        <p:txBody>
          <a:bodyPr vert="horz" wrap="square" lIns="0" tIns="0" rIns="0" bIns="0" rtlCol="0" anchor="ctr" anchorCtr="0">
            <a:spAutoFit/>
          </a:bodyPr>
          <a:lstStyle/>
          <a:p>
            <a:pPr algn="r"/>
            <a:r>
              <a:rPr lang="en-US" sz="1000" spc="-4" dirty="0">
                <a:solidFill>
                  <a:schemeClr val="dk2"/>
                </a:solidFill>
                <a:latin typeface="Calibri" panose="020F0502020204030204" pitchFamily="34" charset="0"/>
              </a:rPr>
              <a:t>Jun 26 – Jun 30</a:t>
            </a:r>
          </a:p>
        </p:txBody>
      </p:sp>
      <p:sp>
        <p:nvSpPr>
          <p:cNvPr id="63" name="OTLSHAPE_M_b678158b87684129898fb31227bb2141_Shape">
            <a:extLst>
              <a:ext uri="{FF2B5EF4-FFF2-40B4-BE49-F238E27FC236}">
                <a16:creationId xmlns:a16="http://schemas.microsoft.com/office/drawing/2014/main" id="{AF0448F5-6C28-EE87-F7C0-D290201DCA50}"/>
              </a:ext>
            </a:extLst>
          </p:cNvPr>
          <p:cNvSpPr/>
          <p:nvPr>
            <p:custDataLst>
              <p:tags r:id="rId76"/>
            </p:custDataLst>
          </p:nvPr>
        </p:nvSpPr>
        <p:spPr>
          <a:xfrm>
            <a:off x="4180915" y="3860074"/>
            <a:ext cx="165100" cy="165100"/>
          </a:xfrm>
          <a:prstGeom prst="wave">
            <a:avLst/>
          </a:prstGeom>
          <a:solidFill>
            <a:srgbClr val="FFFF00"/>
          </a:solidFill>
          <a:ln w="12700" cap="flat" cmpd="sng" algn="ctr">
            <a:noFill/>
            <a:prstDash val="solid"/>
            <a:miter lim="800000"/>
          </a:ln>
          <a:effectLst/>
          <a:scene3d>
            <a:camera prst="orthographicFront"/>
            <a:lightRig rig="threePt" dir="t"/>
          </a:scene3d>
          <a:sp3d>
            <a:bevelT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TLSHAPE_M_b678158b87684129898fb31227bb2141_Title">
            <a:extLst>
              <a:ext uri="{FF2B5EF4-FFF2-40B4-BE49-F238E27FC236}">
                <a16:creationId xmlns:a16="http://schemas.microsoft.com/office/drawing/2014/main" id="{FBF5B1A1-5FEF-7DE8-48F0-1CB0034E7B9C}"/>
              </a:ext>
            </a:extLst>
          </p:cNvPr>
          <p:cNvSpPr txBox="1"/>
          <p:nvPr>
            <p:custDataLst>
              <p:tags r:id="rId77"/>
            </p:custDataLst>
          </p:nvPr>
        </p:nvSpPr>
        <p:spPr>
          <a:xfrm>
            <a:off x="4380823" y="3549389"/>
            <a:ext cx="919153" cy="338554"/>
          </a:xfrm>
          <a:prstGeom prst="rect">
            <a:avLst/>
          </a:prstGeom>
          <a:noFill/>
        </p:spPr>
        <p:txBody>
          <a:bodyPr vert="horz" wrap="square" lIns="0" tIns="0" rIns="0" bIns="0" rtlCol="0" anchor="ctr" anchorCtr="0">
            <a:spAutoFit/>
          </a:bodyPr>
          <a:lstStyle/>
          <a:p>
            <a:r>
              <a:rPr lang="en-US" sz="1100" b="1" spc="-16" dirty="0">
                <a:solidFill>
                  <a:schemeClr val="dk1"/>
                </a:solidFill>
                <a:latin typeface="Calibri" panose="020F0502020204030204" pitchFamily="34" charset="0"/>
              </a:rPr>
              <a:t>Spring 2023 Upgrade</a:t>
            </a:r>
          </a:p>
        </p:txBody>
      </p:sp>
      <p:sp>
        <p:nvSpPr>
          <p:cNvPr id="65" name="OTLSHAPE_M_b678158b87684129898fb31227bb2141_Date">
            <a:extLst>
              <a:ext uri="{FF2B5EF4-FFF2-40B4-BE49-F238E27FC236}">
                <a16:creationId xmlns:a16="http://schemas.microsoft.com/office/drawing/2014/main" id="{8462252C-CB57-6CC2-7C93-55888743627D}"/>
              </a:ext>
            </a:extLst>
          </p:cNvPr>
          <p:cNvSpPr txBox="1"/>
          <p:nvPr>
            <p:custDataLst>
              <p:tags r:id="rId78"/>
            </p:custDataLst>
          </p:nvPr>
        </p:nvSpPr>
        <p:spPr>
          <a:xfrm>
            <a:off x="4412307" y="3860074"/>
            <a:ext cx="430808" cy="153888"/>
          </a:xfrm>
          <a:prstGeom prst="rect">
            <a:avLst/>
          </a:prstGeom>
          <a:noFill/>
        </p:spPr>
        <p:txBody>
          <a:bodyPr vert="horz" wrap="square" lIns="0" tIns="0" rIns="0" bIns="0" rtlCol="0" anchor="ctr" anchorCtr="0">
            <a:spAutoFit/>
          </a:bodyPr>
          <a:lstStyle/>
          <a:p>
            <a:r>
              <a:rPr lang="en-US" sz="1000" spc="-6" dirty="0">
                <a:solidFill>
                  <a:schemeClr val="dk2"/>
                </a:solidFill>
                <a:latin typeface="Calibri" panose="020F0502020204030204" pitchFamily="34" charset="0"/>
              </a:rPr>
              <a:t>May 20</a:t>
            </a:r>
          </a:p>
        </p:txBody>
      </p:sp>
      <p:cxnSp>
        <p:nvCxnSpPr>
          <p:cNvPr id="66" name="OTLSHAPE_M_fee0c354567542f6ae82677b3f11e425_Connector1">
            <a:extLst>
              <a:ext uri="{FF2B5EF4-FFF2-40B4-BE49-F238E27FC236}">
                <a16:creationId xmlns:a16="http://schemas.microsoft.com/office/drawing/2014/main" id="{8F901E51-8BF8-4F16-757F-907F0A8B058F}"/>
              </a:ext>
            </a:extLst>
          </p:cNvPr>
          <p:cNvCxnSpPr/>
          <p:nvPr>
            <p:custDataLst>
              <p:tags r:id="rId79"/>
            </p:custDataLst>
          </p:nvPr>
        </p:nvCxnSpPr>
        <p:spPr>
          <a:xfrm>
            <a:off x="4177166" y="3967968"/>
            <a:ext cx="0" cy="448522"/>
          </a:xfrm>
          <a:prstGeom prst="line">
            <a:avLst/>
          </a:prstGeom>
          <a:ln w="6350" cap="flat" cmpd="sng" algn="ctr">
            <a:solidFill>
              <a:srgbClr val="4F81BD">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OTLSHAPE_TB_00000000000000000000000000000000_RightEndCaps">
            <a:extLst>
              <a:ext uri="{FF2B5EF4-FFF2-40B4-BE49-F238E27FC236}">
                <a16:creationId xmlns:a16="http://schemas.microsoft.com/office/drawing/2014/main" id="{14C0DBA4-E666-C9EA-ADCF-13E894E8D0E9}"/>
              </a:ext>
            </a:extLst>
          </p:cNvPr>
          <p:cNvSpPr txBox="1"/>
          <p:nvPr>
            <p:custDataLst>
              <p:tags r:id="rId80"/>
            </p:custDataLst>
          </p:nvPr>
        </p:nvSpPr>
        <p:spPr>
          <a:xfrm>
            <a:off x="11510800" y="1640017"/>
            <a:ext cx="445508" cy="276999"/>
          </a:xfrm>
          <a:prstGeom prst="rect">
            <a:avLst/>
          </a:prstGeom>
          <a:noFill/>
        </p:spPr>
        <p:txBody>
          <a:bodyPr vert="horz" wrap="none" lIns="0" tIns="0" rIns="0" bIns="0" rtlCol="0" anchor="ctr" anchorCtr="0">
            <a:spAutoFit/>
          </a:bodyPr>
          <a:lstStyle/>
          <a:p>
            <a:pPr algn="ctr"/>
            <a:r>
              <a:rPr lang="en-US" b="1" spc="-44" dirty="0">
                <a:solidFill>
                  <a:schemeClr val="accent2"/>
                </a:solidFill>
                <a:latin typeface="Calibri" panose="020F0502020204030204" pitchFamily="34" charset="0"/>
              </a:rPr>
              <a:t>2024</a:t>
            </a:r>
          </a:p>
        </p:txBody>
      </p:sp>
      <p:cxnSp>
        <p:nvCxnSpPr>
          <p:cNvPr id="93" name="OTLSHAPE_M_b678158b87684129898fb31227bb2141_Connector2">
            <a:extLst>
              <a:ext uri="{FF2B5EF4-FFF2-40B4-BE49-F238E27FC236}">
                <a16:creationId xmlns:a16="http://schemas.microsoft.com/office/drawing/2014/main" id="{35762DE5-A42A-DB5F-8E40-434EB281C1E3}"/>
              </a:ext>
            </a:extLst>
          </p:cNvPr>
          <p:cNvCxnSpPr/>
          <p:nvPr>
            <p:custDataLst>
              <p:tags r:id="rId81"/>
            </p:custDataLst>
          </p:nvPr>
        </p:nvCxnSpPr>
        <p:spPr>
          <a:xfrm>
            <a:off x="5696304" y="1609183"/>
            <a:ext cx="0" cy="84667"/>
          </a:xfrm>
          <a:prstGeom prst="line">
            <a:avLst/>
          </a:prstGeom>
          <a:ln w="6350" cap="flat" cmpd="sng" algn="ctr">
            <a:solidFill>
              <a:srgbClr val="4F81BD">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4" name="OTLSHAPE_TB_00000000000000000000000000000000_ScaleContainer">
            <a:extLst>
              <a:ext uri="{FF2B5EF4-FFF2-40B4-BE49-F238E27FC236}">
                <a16:creationId xmlns:a16="http://schemas.microsoft.com/office/drawing/2014/main" id="{3F90DB94-8D00-1A37-3CA1-4A4071B81884}"/>
              </a:ext>
            </a:extLst>
          </p:cNvPr>
          <p:cNvSpPr/>
          <p:nvPr>
            <p:custDataLst>
              <p:tags r:id="rId82"/>
            </p:custDataLst>
          </p:nvPr>
        </p:nvSpPr>
        <p:spPr>
          <a:xfrm>
            <a:off x="900319" y="1651517"/>
            <a:ext cx="10515600" cy="254000"/>
          </a:xfrm>
          <a:prstGeom prst="roundRect">
            <a:avLst/>
          </a:prstGeom>
          <a:gradFill flip="none" rotWithShape="1">
            <a:gsLst>
              <a:gs pos="0">
                <a:srgbClr val="44546A"/>
              </a:gs>
              <a:gs pos="100000">
                <a:srgbClr val="52667F"/>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TLSHAPE_TB_00000000000000000000000000000000_TimescaleInterval1">
            <a:extLst>
              <a:ext uri="{FF2B5EF4-FFF2-40B4-BE49-F238E27FC236}">
                <a16:creationId xmlns:a16="http://schemas.microsoft.com/office/drawing/2014/main" id="{AFFE948B-81FD-CD6E-1951-0949509F4367}"/>
              </a:ext>
            </a:extLst>
          </p:cNvPr>
          <p:cNvSpPr txBox="1"/>
          <p:nvPr>
            <p:custDataLst>
              <p:tags r:id="rId83"/>
            </p:custDataLst>
          </p:nvPr>
        </p:nvSpPr>
        <p:spPr>
          <a:xfrm>
            <a:off x="942180" y="1685490"/>
            <a:ext cx="222818" cy="186055"/>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May</a:t>
            </a:r>
          </a:p>
        </p:txBody>
      </p:sp>
      <p:sp>
        <p:nvSpPr>
          <p:cNvPr id="97" name="OTLSHAPE_TB_00000000000000000000000000000000_TimescaleInterval2">
            <a:extLst>
              <a:ext uri="{FF2B5EF4-FFF2-40B4-BE49-F238E27FC236}">
                <a16:creationId xmlns:a16="http://schemas.microsoft.com/office/drawing/2014/main" id="{0CAFA674-F4A7-24C9-91C2-BC4CD78DE359}"/>
              </a:ext>
            </a:extLst>
          </p:cNvPr>
          <p:cNvSpPr txBox="1"/>
          <p:nvPr>
            <p:custDataLst>
              <p:tags r:id="rId84"/>
            </p:custDataLst>
          </p:nvPr>
        </p:nvSpPr>
        <p:spPr>
          <a:xfrm>
            <a:off x="1861254" y="1679734"/>
            <a:ext cx="271228" cy="186055"/>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Jun</a:t>
            </a:r>
          </a:p>
        </p:txBody>
      </p:sp>
      <p:sp>
        <p:nvSpPr>
          <p:cNvPr id="98" name="OTLSHAPE_TB_00000000000000000000000000000000_TimescaleInterval3">
            <a:extLst>
              <a:ext uri="{FF2B5EF4-FFF2-40B4-BE49-F238E27FC236}">
                <a16:creationId xmlns:a16="http://schemas.microsoft.com/office/drawing/2014/main" id="{313572AF-1A45-5446-69DD-78D35F0AB7F1}"/>
              </a:ext>
            </a:extLst>
          </p:cNvPr>
          <p:cNvSpPr txBox="1"/>
          <p:nvPr>
            <p:custDataLst>
              <p:tags r:id="rId85"/>
            </p:custDataLst>
          </p:nvPr>
        </p:nvSpPr>
        <p:spPr>
          <a:xfrm>
            <a:off x="9301193" y="1679320"/>
            <a:ext cx="209994" cy="186055"/>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Feb</a:t>
            </a:r>
          </a:p>
        </p:txBody>
      </p:sp>
      <p:sp>
        <p:nvSpPr>
          <p:cNvPr id="99" name="OTLSHAPE_T_37399c0195fa4ac0acdad8a412a701c3_Shape">
            <a:extLst>
              <a:ext uri="{FF2B5EF4-FFF2-40B4-BE49-F238E27FC236}">
                <a16:creationId xmlns:a16="http://schemas.microsoft.com/office/drawing/2014/main" id="{328D6BFB-1864-9EDB-0DF2-7226553D1B98}"/>
              </a:ext>
            </a:extLst>
          </p:cNvPr>
          <p:cNvSpPr/>
          <p:nvPr>
            <p:custDataLst>
              <p:tags r:id="rId86"/>
            </p:custDataLst>
          </p:nvPr>
        </p:nvSpPr>
        <p:spPr>
          <a:xfrm>
            <a:off x="915667" y="2102451"/>
            <a:ext cx="2144774" cy="155025"/>
          </a:xfrm>
          <a:prstGeom prst="roundRect">
            <a:avLst/>
          </a:prstGeom>
          <a:solidFill>
            <a:srgbClr val="3284BF"/>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TLSHAPE_T_37399c0195fa4ac0acdad8a412a701c3_JoinedDate">
            <a:extLst>
              <a:ext uri="{FF2B5EF4-FFF2-40B4-BE49-F238E27FC236}">
                <a16:creationId xmlns:a16="http://schemas.microsoft.com/office/drawing/2014/main" id="{C6065762-0E6E-FCA2-828B-BCEA0C78CA41}"/>
              </a:ext>
            </a:extLst>
          </p:cNvPr>
          <p:cNvSpPr txBox="1"/>
          <p:nvPr>
            <p:custDataLst>
              <p:tags r:id="rId87"/>
            </p:custDataLst>
          </p:nvPr>
        </p:nvSpPr>
        <p:spPr>
          <a:xfrm>
            <a:off x="44617" y="2116464"/>
            <a:ext cx="825500" cy="155025"/>
          </a:xfrm>
          <a:prstGeom prst="rect">
            <a:avLst/>
          </a:prstGeom>
          <a:noFill/>
        </p:spPr>
        <p:txBody>
          <a:bodyPr vert="horz" wrap="square" lIns="0" tIns="0" rIns="0" bIns="0" rtlCol="0" anchor="ctr" anchorCtr="0">
            <a:spAutoFit/>
          </a:bodyPr>
          <a:lstStyle/>
          <a:p>
            <a:pPr algn="r"/>
            <a:r>
              <a:rPr lang="en-US" sz="1000" spc="-4" dirty="0">
                <a:solidFill>
                  <a:schemeClr val="dk2"/>
                </a:solidFill>
                <a:latin typeface="Calibri" panose="020F0502020204030204" pitchFamily="34" charset="0"/>
              </a:rPr>
              <a:t>May 3- Jul 11</a:t>
            </a:r>
          </a:p>
        </p:txBody>
      </p:sp>
      <p:sp>
        <p:nvSpPr>
          <p:cNvPr id="106" name="OTLSHAPE_T_37399c0195fa4ac0acdad8a412a701c3_Title">
            <a:extLst>
              <a:ext uri="{FF2B5EF4-FFF2-40B4-BE49-F238E27FC236}">
                <a16:creationId xmlns:a16="http://schemas.microsoft.com/office/drawing/2014/main" id="{4E26F117-14C2-2139-A531-F135BC03E438}"/>
              </a:ext>
            </a:extLst>
          </p:cNvPr>
          <p:cNvSpPr txBox="1"/>
          <p:nvPr>
            <p:custDataLst>
              <p:tags r:id="rId88"/>
            </p:custDataLst>
          </p:nvPr>
        </p:nvSpPr>
        <p:spPr>
          <a:xfrm>
            <a:off x="3164641" y="2088199"/>
            <a:ext cx="2563761" cy="169277"/>
          </a:xfrm>
          <a:prstGeom prst="rect">
            <a:avLst/>
          </a:prstGeom>
          <a:noFill/>
        </p:spPr>
        <p:txBody>
          <a:bodyPr vert="horz" wrap="square" lIns="0" tIns="0" rIns="0" bIns="0" rtlCol="0" anchor="ctr" anchorCtr="0">
            <a:spAutoFit/>
          </a:bodyPr>
          <a:lstStyle/>
          <a:p>
            <a:r>
              <a:rPr lang="en-US" sz="1100" b="1" spc="-6" dirty="0">
                <a:solidFill>
                  <a:schemeClr val="dk1"/>
                </a:solidFill>
                <a:latin typeface="Calibri" panose="020F0502020204030204" pitchFamily="34" charset="0"/>
              </a:rPr>
              <a:t>Phase I (MCR, Medi-Cal)</a:t>
            </a:r>
          </a:p>
        </p:txBody>
      </p:sp>
      <p:sp>
        <p:nvSpPr>
          <p:cNvPr id="107" name="OTLSHAPE_T_3065fd73266448d4bdb6008d9768562b_JoinedDate">
            <a:extLst>
              <a:ext uri="{FF2B5EF4-FFF2-40B4-BE49-F238E27FC236}">
                <a16:creationId xmlns:a16="http://schemas.microsoft.com/office/drawing/2014/main" id="{0B0712F9-9B21-122D-C8CF-6B8297693454}"/>
              </a:ext>
            </a:extLst>
          </p:cNvPr>
          <p:cNvSpPr txBox="1"/>
          <p:nvPr>
            <p:custDataLst>
              <p:tags r:id="rId89"/>
            </p:custDataLst>
          </p:nvPr>
        </p:nvSpPr>
        <p:spPr>
          <a:xfrm>
            <a:off x="5083108" y="2611750"/>
            <a:ext cx="749300" cy="153888"/>
          </a:xfrm>
          <a:prstGeom prst="rect">
            <a:avLst/>
          </a:prstGeom>
          <a:noFill/>
        </p:spPr>
        <p:txBody>
          <a:bodyPr vert="horz" wrap="square" lIns="0" tIns="0" rIns="0" bIns="0" rtlCol="0" anchor="ctr" anchorCtr="0">
            <a:spAutoFit/>
          </a:bodyPr>
          <a:lstStyle/>
          <a:p>
            <a:pPr algn="r"/>
            <a:r>
              <a:rPr lang="en-US" sz="1000" spc="-4" dirty="0">
                <a:solidFill>
                  <a:schemeClr val="dk2"/>
                </a:solidFill>
                <a:latin typeface="Calibri" panose="020F0502020204030204" pitchFamily="34" charset="0"/>
              </a:rPr>
              <a:t>Oct 4 – Dec 5</a:t>
            </a:r>
          </a:p>
        </p:txBody>
      </p:sp>
      <p:sp>
        <p:nvSpPr>
          <p:cNvPr id="108" name="OTLSHAPE_T_3065fd73266448d4bdb6008d9768562b_Title">
            <a:extLst>
              <a:ext uri="{FF2B5EF4-FFF2-40B4-BE49-F238E27FC236}">
                <a16:creationId xmlns:a16="http://schemas.microsoft.com/office/drawing/2014/main" id="{D68B29D0-F792-CA40-170F-B394A0777F15}"/>
              </a:ext>
            </a:extLst>
          </p:cNvPr>
          <p:cNvSpPr txBox="1"/>
          <p:nvPr>
            <p:custDataLst>
              <p:tags r:id="rId90"/>
            </p:custDataLst>
          </p:nvPr>
        </p:nvSpPr>
        <p:spPr>
          <a:xfrm>
            <a:off x="8129121" y="2607728"/>
            <a:ext cx="1978851" cy="169277"/>
          </a:xfrm>
          <a:prstGeom prst="rect">
            <a:avLst/>
          </a:prstGeom>
          <a:noFill/>
        </p:spPr>
        <p:txBody>
          <a:bodyPr vert="horz" wrap="square" lIns="0" tIns="0" rIns="0" bIns="0" rtlCol="0" anchor="ctr" anchorCtr="0">
            <a:spAutoFit/>
          </a:bodyPr>
          <a:lstStyle/>
          <a:p>
            <a:r>
              <a:rPr lang="en-US" sz="1100" b="1" spc="-14" dirty="0">
                <a:solidFill>
                  <a:schemeClr val="dk1"/>
                </a:solidFill>
                <a:latin typeface="Calibri" panose="020F0502020204030204" pitchFamily="34" charset="0"/>
              </a:rPr>
              <a:t>Phase III (Workers Comp and </a:t>
            </a:r>
            <a:r>
              <a:rPr lang="en-US" sz="1100" b="1" spc="-14" dirty="0" err="1">
                <a:solidFill>
                  <a:schemeClr val="dk1"/>
                </a:solidFill>
                <a:latin typeface="Calibri" panose="020F0502020204030204" pitchFamily="34" charset="0"/>
              </a:rPr>
              <a:t>Misc</a:t>
            </a:r>
            <a:r>
              <a:rPr lang="en-US" sz="1100" b="1" spc="-14" dirty="0">
                <a:solidFill>
                  <a:schemeClr val="dk1"/>
                </a:solidFill>
                <a:latin typeface="Calibri" panose="020F0502020204030204" pitchFamily="34" charset="0"/>
              </a:rPr>
              <a:t>)</a:t>
            </a:r>
          </a:p>
        </p:txBody>
      </p:sp>
      <p:sp>
        <p:nvSpPr>
          <p:cNvPr id="114" name="OTLSHAPE_T_23b69e817bb14debb5b98324faaab69c_JoinedDate">
            <a:extLst>
              <a:ext uri="{FF2B5EF4-FFF2-40B4-BE49-F238E27FC236}">
                <a16:creationId xmlns:a16="http://schemas.microsoft.com/office/drawing/2014/main" id="{2753CD8D-C94A-8671-644F-9AC4EA85E93F}"/>
              </a:ext>
            </a:extLst>
          </p:cNvPr>
          <p:cNvSpPr txBox="1"/>
          <p:nvPr>
            <p:custDataLst>
              <p:tags r:id="rId91"/>
            </p:custDataLst>
          </p:nvPr>
        </p:nvSpPr>
        <p:spPr>
          <a:xfrm>
            <a:off x="2095219" y="2352698"/>
            <a:ext cx="863600" cy="155025"/>
          </a:xfrm>
          <a:prstGeom prst="rect">
            <a:avLst/>
          </a:prstGeom>
          <a:noFill/>
        </p:spPr>
        <p:txBody>
          <a:bodyPr vert="horz" wrap="square" lIns="0" tIns="0" rIns="0" bIns="0" rtlCol="0" anchor="ctr" anchorCtr="0">
            <a:spAutoFit/>
          </a:bodyPr>
          <a:lstStyle/>
          <a:p>
            <a:pPr algn="r"/>
            <a:r>
              <a:rPr lang="en-US" sz="1000" spc="-4" dirty="0">
                <a:solidFill>
                  <a:schemeClr val="dk2"/>
                </a:solidFill>
                <a:latin typeface="Calibri" panose="020F0502020204030204" pitchFamily="34" charset="0"/>
              </a:rPr>
              <a:t>Jul 12 – Oct 3</a:t>
            </a:r>
          </a:p>
        </p:txBody>
      </p:sp>
      <p:sp>
        <p:nvSpPr>
          <p:cNvPr id="115" name="OTLSHAPE_T_23b69e817bb14debb5b98324faaab69c_Title">
            <a:extLst>
              <a:ext uri="{FF2B5EF4-FFF2-40B4-BE49-F238E27FC236}">
                <a16:creationId xmlns:a16="http://schemas.microsoft.com/office/drawing/2014/main" id="{8E3BBE81-2635-D92A-C9A1-98F5E3FE6CB2}"/>
              </a:ext>
            </a:extLst>
          </p:cNvPr>
          <p:cNvSpPr txBox="1"/>
          <p:nvPr>
            <p:custDataLst>
              <p:tags r:id="rId92"/>
            </p:custDataLst>
          </p:nvPr>
        </p:nvSpPr>
        <p:spPr>
          <a:xfrm>
            <a:off x="6016179" y="2324995"/>
            <a:ext cx="2286000" cy="170519"/>
          </a:xfrm>
          <a:prstGeom prst="rect">
            <a:avLst/>
          </a:prstGeom>
          <a:noFill/>
        </p:spPr>
        <p:txBody>
          <a:bodyPr vert="horz" wrap="square" lIns="0" tIns="0" rIns="0" bIns="0" rtlCol="0" anchor="ctr" anchorCtr="0">
            <a:spAutoFit/>
          </a:bodyPr>
          <a:lstStyle/>
          <a:p>
            <a:r>
              <a:rPr lang="en-US" sz="1100" b="1" spc="-8" dirty="0">
                <a:solidFill>
                  <a:schemeClr val="dk1"/>
                </a:solidFill>
                <a:latin typeface="Calibri" panose="020F0502020204030204" pitchFamily="34" charset="0"/>
              </a:rPr>
              <a:t>Phase II (BC, Aetna, UHC, Cigna, </a:t>
            </a:r>
            <a:r>
              <a:rPr lang="en-US" sz="1100" b="1" spc="-8" dirty="0" err="1">
                <a:solidFill>
                  <a:schemeClr val="dk1"/>
                </a:solidFill>
                <a:latin typeface="Calibri" panose="020F0502020204030204" pitchFamily="34" charset="0"/>
              </a:rPr>
              <a:t>etc</a:t>
            </a:r>
            <a:r>
              <a:rPr lang="en-US" sz="1100" b="1" spc="-8" dirty="0">
                <a:solidFill>
                  <a:schemeClr val="dk1"/>
                </a:solidFill>
                <a:latin typeface="Calibri" panose="020F0502020204030204" pitchFamily="34" charset="0"/>
              </a:rPr>
              <a:t>)</a:t>
            </a:r>
          </a:p>
        </p:txBody>
      </p:sp>
      <p:sp>
        <p:nvSpPr>
          <p:cNvPr id="117" name="OTLSHAPE_T_de424eae8d2444af9a0ab3a34c1acfed_Title">
            <a:extLst>
              <a:ext uri="{FF2B5EF4-FFF2-40B4-BE49-F238E27FC236}">
                <a16:creationId xmlns:a16="http://schemas.microsoft.com/office/drawing/2014/main" id="{E2227988-A4EC-1F38-A237-EB67A31BE9A0}"/>
              </a:ext>
            </a:extLst>
          </p:cNvPr>
          <p:cNvSpPr txBox="1"/>
          <p:nvPr>
            <p:custDataLst>
              <p:tags r:id="rId93"/>
            </p:custDataLst>
          </p:nvPr>
        </p:nvSpPr>
        <p:spPr>
          <a:xfrm>
            <a:off x="10292674" y="2897041"/>
            <a:ext cx="1515596" cy="169277"/>
          </a:xfrm>
          <a:prstGeom prst="rect">
            <a:avLst/>
          </a:prstGeom>
          <a:noFill/>
        </p:spPr>
        <p:txBody>
          <a:bodyPr vert="horz" wrap="square" lIns="0" tIns="0" rIns="0" bIns="0" rtlCol="0" anchor="ctr" anchorCtr="0">
            <a:spAutoFit/>
          </a:bodyPr>
          <a:lstStyle/>
          <a:p>
            <a:r>
              <a:rPr lang="en-US" sz="1100" b="1" spc="-6" dirty="0">
                <a:solidFill>
                  <a:schemeClr val="dk1"/>
                </a:solidFill>
                <a:latin typeface="Calibri" panose="020F0502020204030204" pitchFamily="34" charset="0"/>
              </a:rPr>
              <a:t>Phase IV (Tapestry)</a:t>
            </a:r>
          </a:p>
        </p:txBody>
      </p:sp>
      <p:sp>
        <p:nvSpPr>
          <p:cNvPr id="118" name="OTLSHAPE_T_0e5b746726404404bbd6faad56b82ee6_JoinedDate">
            <a:extLst>
              <a:ext uri="{FF2B5EF4-FFF2-40B4-BE49-F238E27FC236}">
                <a16:creationId xmlns:a16="http://schemas.microsoft.com/office/drawing/2014/main" id="{145564CD-1F4B-56F7-49A2-E8B7B95C06FC}"/>
              </a:ext>
            </a:extLst>
          </p:cNvPr>
          <p:cNvSpPr txBox="1"/>
          <p:nvPr>
            <p:custDataLst>
              <p:tags r:id="rId94"/>
            </p:custDataLst>
          </p:nvPr>
        </p:nvSpPr>
        <p:spPr>
          <a:xfrm>
            <a:off x="7272045" y="2905943"/>
            <a:ext cx="762000" cy="155025"/>
          </a:xfrm>
          <a:prstGeom prst="rect">
            <a:avLst/>
          </a:prstGeom>
          <a:noFill/>
        </p:spPr>
        <p:txBody>
          <a:bodyPr vert="horz" wrap="square" lIns="0" tIns="0" rIns="0" bIns="0" rtlCol="0" anchor="ctr" anchorCtr="0">
            <a:spAutoFit/>
          </a:bodyPr>
          <a:lstStyle/>
          <a:p>
            <a:pPr algn="r"/>
            <a:r>
              <a:rPr lang="en-US" sz="1000" spc="-4" dirty="0">
                <a:solidFill>
                  <a:schemeClr val="dk2"/>
                </a:solidFill>
                <a:latin typeface="Calibri" panose="020F0502020204030204" pitchFamily="34" charset="0"/>
              </a:rPr>
              <a:t>Dec 6 – Mar 5</a:t>
            </a:r>
          </a:p>
        </p:txBody>
      </p:sp>
      <p:cxnSp>
        <p:nvCxnSpPr>
          <p:cNvPr id="133" name="OTLSHAPE_M_b678158b87684129898fb31227bb2141_Connector2">
            <a:extLst>
              <a:ext uri="{FF2B5EF4-FFF2-40B4-BE49-F238E27FC236}">
                <a16:creationId xmlns:a16="http://schemas.microsoft.com/office/drawing/2014/main" id="{918BE1A4-489E-9F20-D6FA-05DA7712E452}"/>
              </a:ext>
            </a:extLst>
          </p:cNvPr>
          <p:cNvCxnSpPr/>
          <p:nvPr>
            <p:custDataLst>
              <p:tags r:id="rId95"/>
            </p:custDataLst>
          </p:nvPr>
        </p:nvCxnSpPr>
        <p:spPr>
          <a:xfrm>
            <a:off x="9408750" y="1566308"/>
            <a:ext cx="0" cy="84667"/>
          </a:xfrm>
          <a:prstGeom prst="line">
            <a:avLst/>
          </a:prstGeom>
          <a:ln w="6350" cap="flat" cmpd="sng" algn="ctr">
            <a:solidFill>
              <a:srgbClr val="4F81BD">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7" name="OTLSHAPE_T_37399c0195fa4ac0acdad8a412a701c3_Shape">
            <a:extLst>
              <a:ext uri="{FF2B5EF4-FFF2-40B4-BE49-F238E27FC236}">
                <a16:creationId xmlns:a16="http://schemas.microsoft.com/office/drawing/2014/main" id="{99EA809D-FC78-38EB-0FD4-9C36A33B9FB0}"/>
              </a:ext>
            </a:extLst>
          </p:cNvPr>
          <p:cNvSpPr/>
          <p:nvPr>
            <p:custDataLst>
              <p:tags r:id="rId96"/>
            </p:custDataLst>
          </p:nvPr>
        </p:nvSpPr>
        <p:spPr>
          <a:xfrm>
            <a:off x="3070405" y="2341281"/>
            <a:ext cx="2834188" cy="155025"/>
          </a:xfrm>
          <a:prstGeom prst="roundRect">
            <a:avLst/>
          </a:prstGeom>
          <a:solidFill>
            <a:srgbClr val="3284BF"/>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TLSHAPE_T_37399c0195fa4ac0acdad8a412a701c3_Shape">
            <a:extLst>
              <a:ext uri="{FF2B5EF4-FFF2-40B4-BE49-F238E27FC236}">
                <a16:creationId xmlns:a16="http://schemas.microsoft.com/office/drawing/2014/main" id="{6408C105-57C5-02BA-A140-A9987CAF2ECE}"/>
              </a:ext>
            </a:extLst>
          </p:cNvPr>
          <p:cNvSpPr/>
          <p:nvPr>
            <p:custDataLst>
              <p:tags r:id="rId97"/>
            </p:custDataLst>
          </p:nvPr>
        </p:nvSpPr>
        <p:spPr>
          <a:xfrm>
            <a:off x="8101384" y="2909721"/>
            <a:ext cx="2144774" cy="155025"/>
          </a:xfrm>
          <a:prstGeom prst="roundRect">
            <a:avLst/>
          </a:prstGeom>
          <a:solidFill>
            <a:srgbClr val="3284BF"/>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TLSHAPE_T_37399c0195fa4ac0acdad8a412a701c3_Shape">
            <a:extLst>
              <a:ext uri="{FF2B5EF4-FFF2-40B4-BE49-F238E27FC236}">
                <a16:creationId xmlns:a16="http://schemas.microsoft.com/office/drawing/2014/main" id="{6CAF3AF3-63CA-0F8A-657F-857FE857B366}"/>
              </a:ext>
            </a:extLst>
          </p:cNvPr>
          <p:cNvSpPr/>
          <p:nvPr>
            <p:custDataLst>
              <p:tags r:id="rId98"/>
            </p:custDataLst>
          </p:nvPr>
        </p:nvSpPr>
        <p:spPr>
          <a:xfrm>
            <a:off x="5925809" y="2611962"/>
            <a:ext cx="2144774" cy="155025"/>
          </a:xfrm>
          <a:prstGeom prst="roundRect">
            <a:avLst/>
          </a:prstGeom>
          <a:solidFill>
            <a:srgbClr val="3284BF"/>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OTLSHAPE_TB_00000000000000000000000000000000_RightEndCaps">
            <a:extLst>
              <a:ext uri="{FF2B5EF4-FFF2-40B4-BE49-F238E27FC236}">
                <a16:creationId xmlns:a16="http://schemas.microsoft.com/office/drawing/2014/main" id="{A3C4AD10-894A-A25D-F4BB-3D507D3D95A4}"/>
              </a:ext>
            </a:extLst>
          </p:cNvPr>
          <p:cNvSpPr txBox="1"/>
          <p:nvPr>
            <p:custDataLst>
              <p:tags r:id="rId99"/>
            </p:custDataLst>
          </p:nvPr>
        </p:nvSpPr>
        <p:spPr>
          <a:xfrm>
            <a:off x="357054" y="1609183"/>
            <a:ext cx="449610" cy="279061"/>
          </a:xfrm>
          <a:prstGeom prst="rect">
            <a:avLst/>
          </a:prstGeom>
          <a:noFill/>
        </p:spPr>
        <p:txBody>
          <a:bodyPr vert="horz" wrap="none" lIns="0" tIns="0" rIns="0" bIns="0" rtlCol="0" anchor="ctr" anchorCtr="0">
            <a:spAutoFit/>
          </a:bodyPr>
          <a:lstStyle/>
          <a:p>
            <a:pPr algn="ctr"/>
            <a:r>
              <a:rPr lang="en-US" b="1" spc="-44" dirty="0">
                <a:solidFill>
                  <a:schemeClr val="accent2"/>
                </a:solidFill>
                <a:latin typeface="Calibri" panose="020F0502020204030204" pitchFamily="34" charset="0"/>
              </a:rPr>
              <a:t>2023</a:t>
            </a:r>
          </a:p>
        </p:txBody>
      </p:sp>
      <p:sp>
        <p:nvSpPr>
          <p:cNvPr id="155" name="OTLSHAPE_TB_00000000000000000000000000000000_TimescaleInterval2">
            <a:extLst>
              <a:ext uri="{FF2B5EF4-FFF2-40B4-BE49-F238E27FC236}">
                <a16:creationId xmlns:a16="http://schemas.microsoft.com/office/drawing/2014/main" id="{680891F7-36B2-44C6-6391-155FCE8B7F61}"/>
              </a:ext>
            </a:extLst>
          </p:cNvPr>
          <p:cNvSpPr txBox="1"/>
          <p:nvPr>
            <p:custDataLst>
              <p:tags r:id="rId100"/>
            </p:custDataLst>
          </p:nvPr>
        </p:nvSpPr>
        <p:spPr>
          <a:xfrm>
            <a:off x="2828738" y="1697354"/>
            <a:ext cx="271228" cy="186055"/>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Jul</a:t>
            </a:r>
          </a:p>
        </p:txBody>
      </p:sp>
      <p:sp>
        <p:nvSpPr>
          <p:cNvPr id="156" name="OTLSHAPE_TB_00000000000000000000000000000000_TimescaleInterval2">
            <a:extLst>
              <a:ext uri="{FF2B5EF4-FFF2-40B4-BE49-F238E27FC236}">
                <a16:creationId xmlns:a16="http://schemas.microsoft.com/office/drawing/2014/main" id="{47D85B8B-7568-C68D-B977-8961A10FEA88}"/>
              </a:ext>
            </a:extLst>
          </p:cNvPr>
          <p:cNvSpPr txBox="1"/>
          <p:nvPr>
            <p:custDataLst>
              <p:tags r:id="rId101"/>
            </p:custDataLst>
          </p:nvPr>
        </p:nvSpPr>
        <p:spPr>
          <a:xfrm>
            <a:off x="3660608" y="1691914"/>
            <a:ext cx="271228" cy="186055"/>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Aug</a:t>
            </a:r>
          </a:p>
        </p:txBody>
      </p:sp>
      <p:sp>
        <p:nvSpPr>
          <p:cNvPr id="157" name="OTLSHAPE_TB_00000000000000000000000000000000_TimescaleInterval2">
            <a:extLst>
              <a:ext uri="{FF2B5EF4-FFF2-40B4-BE49-F238E27FC236}">
                <a16:creationId xmlns:a16="http://schemas.microsoft.com/office/drawing/2014/main" id="{E961EE98-A745-8C22-322D-50DEC9521A24}"/>
              </a:ext>
            </a:extLst>
          </p:cNvPr>
          <p:cNvSpPr txBox="1"/>
          <p:nvPr>
            <p:custDataLst>
              <p:tags r:id="rId102"/>
            </p:custDataLst>
          </p:nvPr>
        </p:nvSpPr>
        <p:spPr>
          <a:xfrm>
            <a:off x="4653009" y="1684262"/>
            <a:ext cx="271228" cy="186055"/>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Sep</a:t>
            </a:r>
          </a:p>
        </p:txBody>
      </p:sp>
      <p:sp>
        <p:nvSpPr>
          <p:cNvPr id="158" name="OTLSHAPE_TB_00000000000000000000000000000000_TimescaleInterval2">
            <a:extLst>
              <a:ext uri="{FF2B5EF4-FFF2-40B4-BE49-F238E27FC236}">
                <a16:creationId xmlns:a16="http://schemas.microsoft.com/office/drawing/2014/main" id="{CD1E9113-4D93-58BF-B03F-6109336CDCE8}"/>
              </a:ext>
            </a:extLst>
          </p:cNvPr>
          <p:cNvSpPr txBox="1"/>
          <p:nvPr>
            <p:custDataLst>
              <p:tags r:id="rId103"/>
            </p:custDataLst>
          </p:nvPr>
        </p:nvSpPr>
        <p:spPr>
          <a:xfrm>
            <a:off x="5561180" y="1691915"/>
            <a:ext cx="271228" cy="186055"/>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Oct</a:t>
            </a:r>
          </a:p>
        </p:txBody>
      </p:sp>
      <p:sp>
        <p:nvSpPr>
          <p:cNvPr id="159" name="OTLSHAPE_TB_00000000000000000000000000000000_TimescaleInterval2">
            <a:extLst>
              <a:ext uri="{FF2B5EF4-FFF2-40B4-BE49-F238E27FC236}">
                <a16:creationId xmlns:a16="http://schemas.microsoft.com/office/drawing/2014/main" id="{AB8C4C1E-BEC0-AEA9-6BA1-7E048296C779}"/>
              </a:ext>
            </a:extLst>
          </p:cNvPr>
          <p:cNvSpPr txBox="1"/>
          <p:nvPr>
            <p:custDataLst>
              <p:tags r:id="rId104"/>
            </p:custDataLst>
          </p:nvPr>
        </p:nvSpPr>
        <p:spPr>
          <a:xfrm>
            <a:off x="6619581" y="1691913"/>
            <a:ext cx="271228" cy="186055"/>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Nov</a:t>
            </a:r>
          </a:p>
        </p:txBody>
      </p:sp>
      <p:sp>
        <p:nvSpPr>
          <p:cNvPr id="160" name="OTLSHAPE_TB_00000000000000000000000000000000_TimescaleInterval2">
            <a:extLst>
              <a:ext uri="{FF2B5EF4-FFF2-40B4-BE49-F238E27FC236}">
                <a16:creationId xmlns:a16="http://schemas.microsoft.com/office/drawing/2014/main" id="{22E0E6BB-42FE-1454-67AF-6CF57C899E9B}"/>
              </a:ext>
            </a:extLst>
          </p:cNvPr>
          <p:cNvSpPr txBox="1"/>
          <p:nvPr>
            <p:custDataLst>
              <p:tags r:id="rId105"/>
            </p:custDataLst>
          </p:nvPr>
        </p:nvSpPr>
        <p:spPr>
          <a:xfrm>
            <a:off x="7711335" y="1679733"/>
            <a:ext cx="271228" cy="186055"/>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Dec</a:t>
            </a:r>
          </a:p>
        </p:txBody>
      </p:sp>
      <p:sp>
        <p:nvSpPr>
          <p:cNvPr id="161" name="OTLSHAPE_TB_00000000000000000000000000000000_TimescaleInterval2">
            <a:extLst>
              <a:ext uri="{FF2B5EF4-FFF2-40B4-BE49-F238E27FC236}">
                <a16:creationId xmlns:a16="http://schemas.microsoft.com/office/drawing/2014/main" id="{4A98EE16-50ED-306F-FDBE-509B6B6AFC1C}"/>
              </a:ext>
            </a:extLst>
          </p:cNvPr>
          <p:cNvSpPr txBox="1"/>
          <p:nvPr>
            <p:custDataLst>
              <p:tags r:id="rId106"/>
            </p:custDataLst>
          </p:nvPr>
        </p:nvSpPr>
        <p:spPr>
          <a:xfrm>
            <a:off x="8554296" y="1670467"/>
            <a:ext cx="271228" cy="186055"/>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Jan</a:t>
            </a:r>
          </a:p>
        </p:txBody>
      </p:sp>
      <p:sp>
        <p:nvSpPr>
          <p:cNvPr id="162" name="OTLSHAPE_TB_00000000000000000000000000000000_TimescaleInterval2">
            <a:extLst>
              <a:ext uri="{FF2B5EF4-FFF2-40B4-BE49-F238E27FC236}">
                <a16:creationId xmlns:a16="http://schemas.microsoft.com/office/drawing/2014/main" id="{0AE78AC6-E472-998D-6DA7-EFC2366D245A}"/>
              </a:ext>
            </a:extLst>
          </p:cNvPr>
          <p:cNvSpPr txBox="1"/>
          <p:nvPr>
            <p:custDataLst>
              <p:tags r:id="rId107"/>
            </p:custDataLst>
          </p:nvPr>
        </p:nvSpPr>
        <p:spPr>
          <a:xfrm>
            <a:off x="9953054" y="1691912"/>
            <a:ext cx="271228" cy="186055"/>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Mar</a:t>
            </a:r>
          </a:p>
        </p:txBody>
      </p:sp>
      <p:cxnSp>
        <p:nvCxnSpPr>
          <p:cNvPr id="163" name="OTLSHAPE_M_b678158b87684129898fb31227bb2141_Connector2">
            <a:extLst>
              <a:ext uri="{FF2B5EF4-FFF2-40B4-BE49-F238E27FC236}">
                <a16:creationId xmlns:a16="http://schemas.microsoft.com/office/drawing/2014/main" id="{46120344-ADC7-9A9B-3C07-755785B9F1BF}"/>
              </a:ext>
            </a:extLst>
          </p:cNvPr>
          <p:cNvCxnSpPr/>
          <p:nvPr>
            <p:custDataLst>
              <p:tags r:id="rId108"/>
            </p:custDataLst>
          </p:nvPr>
        </p:nvCxnSpPr>
        <p:spPr>
          <a:xfrm>
            <a:off x="4742103" y="1566850"/>
            <a:ext cx="0" cy="84667"/>
          </a:xfrm>
          <a:prstGeom prst="line">
            <a:avLst/>
          </a:prstGeom>
          <a:ln w="6350" cap="flat" cmpd="sng" algn="ctr">
            <a:solidFill>
              <a:srgbClr val="4F81BD">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OTLSHAPE_M_b678158b87684129898fb31227bb2141_Connector2">
            <a:extLst>
              <a:ext uri="{FF2B5EF4-FFF2-40B4-BE49-F238E27FC236}">
                <a16:creationId xmlns:a16="http://schemas.microsoft.com/office/drawing/2014/main" id="{9AEFEEF1-6004-7DEB-E178-F8D5EA7EDD59}"/>
              </a:ext>
            </a:extLst>
          </p:cNvPr>
          <p:cNvCxnSpPr/>
          <p:nvPr>
            <p:custDataLst>
              <p:tags r:id="rId109"/>
            </p:custDataLst>
          </p:nvPr>
        </p:nvCxnSpPr>
        <p:spPr>
          <a:xfrm>
            <a:off x="3754678" y="1566850"/>
            <a:ext cx="0" cy="84667"/>
          </a:xfrm>
          <a:prstGeom prst="line">
            <a:avLst/>
          </a:prstGeom>
          <a:ln w="6350" cap="flat" cmpd="sng" algn="ctr">
            <a:solidFill>
              <a:srgbClr val="4F81BD">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5" name="OTLSHAPE_M_b678158b87684129898fb31227bb2141_Connector2">
            <a:extLst>
              <a:ext uri="{FF2B5EF4-FFF2-40B4-BE49-F238E27FC236}">
                <a16:creationId xmlns:a16="http://schemas.microsoft.com/office/drawing/2014/main" id="{429102BC-E5A6-3EF3-F271-0CB320F89051}"/>
              </a:ext>
            </a:extLst>
          </p:cNvPr>
          <p:cNvCxnSpPr/>
          <p:nvPr>
            <p:custDataLst>
              <p:tags r:id="rId110"/>
            </p:custDataLst>
          </p:nvPr>
        </p:nvCxnSpPr>
        <p:spPr>
          <a:xfrm>
            <a:off x="1080367" y="1566850"/>
            <a:ext cx="0" cy="84667"/>
          </a:xfrm>
          <a:prstGeom prst="line">
            <a:avLst/>
          </a:prstGeom>
          <a:ln w="6350" cap="flat" cmpd="sng" algn="ctr">
            <a:solidFill>
              <a:srgbClr val="4F81BD">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6" name="OTLSHAPE_M_b678158b87684129898fb31227bb2141_Connector2">
            <a:extLst>
              <a:ext uri="{FF2B5EF4-FFF2-40B4-BE49-F238E27FC236}">
                <a16:creationId xmlns:a16="http://schemas.microsoft.com/office/drawing/2014/main" id="{33177950-9598-B234-129C-BCEB254631C2}"/>
              </a:ext>
            </a:extLst>
          </p:cNvPr>
          <p:cNvCxnSpPr/>
          <p:nvPr>
            <p:custDataLst>
              <p:tags r:id="rId111"/>
            </p:custDataLst>
          </p:nvPr>
        </p:nvCxnSpPr>
        <p:spPr>
          <a:xfrm>
            <a:off x="1988054" y="1566850"/>
            <a:ext cx="0" cy="84667"/>
          </a:xfrm>
          <a:prstGeom prst="line">
            <a:avLst/>
          </a:prstGeom>
          <a:ln w="6350" cap="flat" cmpd="sng" algn="ctr">
            <a:solidFill>
              <a:srgbClr val="4F81BD">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OTLSHAPE_M_b678158b87684129898fb31227bb2141_Connector2">
            <a:extLst>
              <a:ext uri="{FF2B5EF4-FFF2-40B4-BE49-F238E27FC236}">
                <a16:creationId xmlns:a16="http://schemas.microsoft.com/office/drawing/2014/main" id="{83C7A274-58E0-D0BE-62A7-9F916CD0AA88}"/>
              </a:ext>
            </a:extLst>
          </p:cNvPr>
          <p:cNvCxnSpPr/>
          <p:nvPr>
            <p:custDataLst>
              <p:tags r:id="rId112"/>
            </p:custDataLst>
          </p:nvPr>
        </p:nvCxnSpPr>
        <p:spPr>
          <a:xfrm>
            <a:off x="2951122" y="1566308"/>
            <a:ext cx="0" cy="84667"/>
          </a:xfrm>
          <a:prstGeom prst="line">
            <a:avLst/>
          </a:prstGeom>
          <a:ln w="6350" cap="flat" cmpd="sng" algn="ctr">
            <a:solidFill>
              <a:srgbClr val="4F81BD">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8" name="OTLSHAPE_M_b678158b87684129898fb31227bb2141_Connector2">
            <a:extLst>
              <a:ext uri="{FF2B5EF4-FFF2-40B4-BE49-F238E27FC236}">
                <a16:creationId xmlns:a16="http://schemas.microsoft.com/office/drawing/2014/main" id="{8233BA16-A597-2F2F-7AEF-88A456DAFBA5}"/>
              </a:ext>
            </a:extLst>
          </p:cNvPr>
          <p:cNvCxnSpPr/>
          <p:nvPr>
            <p:custDataLst>
              <p:tags r:id="rId113"/>
            </p:custDataLst>
          </p:nvPr>
        </p:nvCxnSpPr>
        <p:spPr>
          <a:xfrm>
            <a:off x="6763338" y="1566308"/>
            <a:ext cx="0" cy="84667"/>
          </a:xfrm>
          <a:prstGeom prst="line">
            <a:avLst/>
          </a:prstGeom>
          <a:ln w="6350" cap="flat" cmpd="sng" algn="ctr">
            <a:solidFill>
              <a:srgbClr val="4F81BD">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OTLSHAPE_M_b678158b87684129898fb31227bb2141_Connector2">
            <a:extLst>
              <a:ext uri="{FF2B5EF4-FFF2-40B4-BE49-F238E27FC236}">
                <a16:creationId xmlns:a16="http://schemas.microsoft.com/office/drawing/2014/main" id="{66658BE7-64DE-34C9-B987-61B446C71490}"/>
              </a:ext>
            </a:extLst>
          </p:cNvPr>
          <p:cNvCxnSpPr/>
          <p:nvPr>
            <p:custDataLst>
              <p:tags r:id="rId114"/>
            </p:custDataLst>
          </p:nvPr>
        </p:nvCxnSpPr>
        <p:spPr>
          <a:xfrm>
            <a:off x="7840729" y="1566308"/>
            <a:ext cx="0" cy="84667"/>
          </a:xfrm>
          <a:prstGeom prst="line">
            <a:avLst/>
          </a:prstGeom>
          <a:ln w="6350" cap="flat" cmpd="sng" algn="ctr">
            <a:solidFill>
              <a:srgbClr val="4F81BD">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1" name="OTLSHAPE_M_b678158b87684129898fb31227bb2141_Connector2">
            <a:extLst>
              <a:ext uri="{FF2B5EF4-FFF2-40B4-BE49-F238E27FC236}">
                <a16:creationId xmlns:a16="http://schemas.microsoft.com/office/drawing/2014/main" id="{6EF804E3-CD1A-CF6B-BD90-E19988A15983}"/>
              </a:ext>
            </a:extLst>
          </p:cNvPr>
          <p:cNvCxnSpPr/>
          <p:nvPr>
            <p:custDataLst>
              <p:tags r:id="rId115"/>
            </p:custDataLst>
          </p:nvPr>
        </p:nvCxnSpPr>
        <p:spPr>
          <a:xfrm>
            <a:off x="8689910" y="1585800"/>
            <a:ext cx="0" cy="84667"/>
          </a:xfrm>
          <a:prstGeom prst="line">
            <a:avLst/>
          </a:prstGeom>
          <a:ln w="6350" cap="flat" cmpd="sng" algn="ctr">
            <a:solidFill>
              <a:srgbClr val="4F81BD">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2" name="OTLSHAPE_M_b678158b87684129898fb31227bb2141_Connector2">
            <a:extLst>
              <a:ext uri="{FF2B5EF4-FFF2-40B4-BE49-F238E27FC236}">
                <a16:creationId xmlns:a16="http://schemas.microsoft.com/office/drawing/2014/main" id="{7D7139D9-08D8-C85E-BD66-F59AC959D318}"/>
              </a:ext>
            </a:extLst>
          </p:cNvPr>
          <p:cNvCxnSpPr/>
          <p:nvPr>
            <p:custDataLst>
              <p:tags r:id="rId116"/>
            </p:custDataLst>
          </p:nvPr>
        </p:nvCxnSpPr>
        <p:spPr>
          <a:xfrm>
            <a:off x="10155022" y="1566308"/>
            <a:ext cx="0" cy="84667"/>
          </a:xfrm>
          <a:prstGeom prst="line">
            <a:avLst/>
          </a:prstGeom>
          <a:ln w="6350" cap="flat" cmpd="sng" algn="ctr">
            <a:solidFill>
              <a:srgbClr val="4F81BD">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668953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Plan </a:t>
            </a:r>
          </a:p>
        </p:txBody>
      </p:sp>
      <p:sp>
        <p:nvSpPr>
          <p:cNvPr id="5" name="Content Placeholder 4"/>
          <p:cNvSpPr>
            <a:spLocks noGrp="1"/>
          </p:cNvSpPr>
          <p:nvPr>
            <p:ph idx="1"/>
          </p:nvPr>
        </p:nvSpPr>
        <p:spPr/>
        <p:txBody>
          <a:bodyPr/>
          <a:lstStyle/>
          <a:p>
            <a:endParaRPr lang="en-US" dirty="0"/>
          </a:p>
        </p:txBody>
      </p:sp>
      <p:sp>
        <p:nvSpPr>
          <p:cNvPr id="31" name="Text Placeholder 30"/>
          <p:cNvSpPr>
            <a:spLocks noGrp="1"/>
          </p:cNvSpPr>
          <p:nvPr>
            <p:ph type="body" sz="quarter" idx="4294967295"/>
          </p:nvPr>
        </p:nvSpPr>
        <p:spPr>
          <a:xfrm>
            <a:off x="5207000" y="4714875"/>
            <a:ext cx="6985000" cy="1112838"/>
          </a:xfrm>
        </p:spPr>
        <p:txBody>
          <a:bodyPr/>
          <a:lstStyle/>
          <a:p>
            <a:pPr marL="0" indent="0">
              <a:buNone/>
            </a:pP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1219362839"/>
              </p:ext>
            </p:extLst>
          </p:nvPr>
        </p:nvGraphicFramePr>
        <p:xfrm>
          <a:off x="517473" y="1005842"/>
          <a:ext cx="11122888" cy="4993349"/>
        </p:xfrm>
        <a:graphic>
          <a:graphicData uri="http://schemas.openxmlformats.org/drawingml/2006/table">
            <a:tbl>
              <a:tblPr firstRow="1" bandRow="1">
                <a:tableStyleId>{5C22544A-7EE6-4342-B048-85BDC9FD1C3A}</a:tableStyleId>
              </a:tblPr>
              <a:tblGrid>
                <a:gridCol w="2444972">
                  <a:extLst>
                    <a:ext uri="{9D8B030D-6E8A-4147-A177-3AD203B41FA5}">
                      <a16:colId xmlns:a16="http://schemas.microsoft.com/office/drawing/2014/main" val="622791374"/>
                    </a:ext>
                  </a:extLst>
                </a:gridCol>
                <a:gridCol w="2491785">
                  <a:extLst>
                    <a:ext uri="{9D8B030D-6E8A-4147-A177-3AD203B41FA5}">
                      <a16:colId xmlns:a16="http://schemas.microsoft.com/office/drawing/2014/main" val="1537025835"/>
                    </a:ext>
                  </a:extLst>
                </a:gridCol>
                <a:gridCol w="1538406">
                  <a:extLst>
                    <a:ext uri="{9D8B030D-6E8A-4147-A177-3AD203B41FA5}">
                      <a16:colId xmlns:a16="http://schemas.microsoft.com/office/drawing/2014/main" val="1849940981"/>
                    </a:ext>
                  </a:extLst>
                </a:gridCol>
                <a:gridCol w="1289230">
                  <a:extLst>
                    <a:ext uri="{9D8B030D-6E8A-4147-A177-3AD203B41FA5}">
                      <a16:colId xmlns:a16="http://schemas.microsoft.com/office/drawing/2014/main" val="3775670160"/>
                    </a:ext>
                  </a:extLst>
                </a:gridCol>
                <a:gridCol w="1635912">
                  <a:extLst>
                    <a:ext uri="{9D8B030D-6E8A-4147-A177-3AD203B41FA5}">
                      <a16:colId xmlns:a16="http://schemas.microsoft.com/office/drawing/2014/main" val="605626532"/>
                    </a:ext>
                  </a:extLst>
                </a:gridCol>
                <a:gridCol w="1722583">
                  <a:extLst>
                    <a:ext uri="{9D8B030D-6E8A-4147-A177-3AD203B41FA5}">
                      <a16:colId xmlns:a16="http://schemas.microsoft.com/office/drawing/2014/main" val="1259805205"/>
                    </a:ext>
                  </a:extLst>
                </a:gridCol>
              </a:tblGrid>
              <a:tr h="567356">
                <a:tc>
                  <a:txBody>
                    <a:bodyPr/>
                    <a:lstStyle/>
                    <a:p>
                      <a:r>
                        <a:rPr lang="en-US" sz="1200" dirty="0">
                          <a:latin typeface="Arial" panose="020B0604020202020204" pitchFamily="34" charset="0"/>
                          <a:cs typeface="Arial" panose="020B0604020202020204" pitchFamily="34" charset="0"/>
                        </a:rPr>
                        <a:t>Communication</a:t>
                      </a:r>
                    </a:p>
                  </a:txBody>
                  <a:tcPr/>
                </a:tc>
                <a:tc>
                  <a:txBody>
                    <a:bodyPr/>
                    <a:lstStyle/>
                    <a:p>
                      <a:r>
                        <a:rPr lang="en-US" sz="1200" b="1" kern="1200" dirty="0">
                          <a:solidFill>
                            <a:schemeClr val="lt1"/>
                          </a:solidFill>
                          <a:latin typeface="Arial" panose="020B0604020202020204" pitchFamily="34" charset="0"/>
                          <a:ea typeface="+mn-ea"/>
                          <a:cs typeface="Arial" panose="020B0604020202020204" pitchFamily="34" charset="0"/>
                        </a:rPr>
                        <a:t>Description</a:t>
                      </a:r>
                    </a:p>
                  </a:txBody>
                  <a:tcPr/>
                </a:tc>
                <a:tc>
                  <a:txBody>
                    <a:bodyPr/>
                    <a:lstStyle/>
                    <a:p>
                      <a:r>
                        <a:rPr lang="en-US" sz="1200" b="1" kern="1200" dirty="0">
                          <a:solidFill>
                            <a:schemeClr val="lt1"/>
                          </a:solidFill>
                          <a:latin typeface="Arial" panose="020B0604020202020204" pitchFamily="34" charset="0"/>
                          <a:ea typeface="+mn-ea"/>
                          <a:cs typeface="Arial" panose="020B0604020202020204" pitchFamily="34" charset="0"/>
                        </a:rPr>
                        <a:t>Frequency</a:t>
                      </a:r>
                    </a:p>
                  </a:txBody>
                  <a:tcPr/>
                </a:tc>
                <a:tc>
                  <a:txBody>
                    <a:bodyPr/>
                    <a:lstStyle/>
                    <a:p>
                      <a:pPr marL="0" algn="l" defTabSz="914400" rtl="0" eaLnBrk="1" latinLnBrk="0" hangingPunct="1"/>
                      <a:r>
                        <a:rPr lang="en-US" sz="1200" b="1" kern="1200" dirty="0">
                          <a:solidFill>
                            <a:schemeClr val="lt1"/>
                          </a:solidFill>
                          <a:latin typeface="Arial" panose="020B0604020202020204" pitchFamily="34" charset="0"/>
                          <a:ea typeface="+mn-ea"/>
                          <a:cs typeface="Arial" panose="020B0604020202020204" pitchFamily="34" charset="0"/>
                        </a:rPr>
                        <a:t>Date/Time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lt1"/>
                          </a:solidFill>
                          <a:latin typeface="Arial" panose="020B0604020202020204" pitchFamily="34" charset="0"/>
                          <a:ea typeface="+mn-ea"/>
                          <a:cs typeface="Arial" panose="020B0604020202020204" pitchFamily="34" charset="0"/>
                        </a:rPr>
                        <a:t>Facilitator</a:t>
                      </a:r>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lt1"/>
                          </a:solidFill>
                          <a:latin typeface="Arial" panose="020B0604020202020204" pitchFamily="34" charset="0"/>
                          <a:ea typeface="+mn-ea"/>
                          <a:cs typeface="Arial" panose="020B0604020202020204" pitchFamily="34" charset="0"/>
                        </a:rPr>
                        <a:t>Method</a:t>
                      </a:r>
                    </a:p>
                    <a:p>
                      <a:endParaRPr lang="en-US" sz="1200" dirty="0"/>
                    </a:p>
                  </a:txBody>
                  <a:tcPr/>
                </a:tc>
                <a:extLst>
                  <a:ext uri="{0D108BD9-81ED-4DB2-BD59-A6C34878D82A}">
                    <a16:rowId xmlns:a16="http://schemas.microsoft.com/office/drawing/2014/main" val="1154123957"/>
                  </a:ext>
                </a:extLst>
              </a:tr>
              <a:tr h="624922">
                <a:tc>
                  <a:txBody>
                    <a:bodyPr/>
                    <a:lstStyle/>
                    <a:p>
                      <a:r>
                        <a:rPr lang="en-US" sz="1200" dirty="0">
                          <a:latin typeface="Arial" panose="020B0604020202020204" pitchFamily="34" charset="0"/>
                          <a:cs typeface="Arial" panose="020B0604020202020204" pitchFamily="34" charset="0"/>
                        </a:rPr>
                        <a:t>IT</a:t>
                      </a:r>
                      <a:r>
                        <a:rPr lang="en-US" sz="1200" baseline="0" dirty="0">
                          <a:latin typeface="Arial" panose="020B0604020202020204" pitchFamily="34" charset="0"/>
                          <a:cs typeface="Arial" panose="020B0604020202020204" pitchFamily="34" charset="0"/>
                        </a:rPr>
                        <a:t> Project Status Report</a:t>
                      </a:r>
                      <a:endParaRPr lang="en-US" sz="1200" dirty="0">
                        <a:latin typeface="Arial" panose="020B0604020202020204" pitchFamily="34" charset="0"/>
                        <a:cs typeface="Arial" panose="020B0604020202020204" pitchFamily="34" charset="0"/>
                      </a:endParaRPr>
                    </a:p>
                  </a:txBody>
                  <a:tcPr/>
                </a:tc>
                <a:tc>
                  <a:txBody>
                    <a:bodyPr/>
                    <a:lstStyle/>
                    <a:p>
                      <a:pPr marL="0" algn="l" defTabSz="914400" rtl="0" eaLnBrk="1" latinLnBrk="0" hangingPunct="1"/>
                      <a:r>
                        <a:rPr lang="en-US" sz="1200" kern="1200" baseline="0" dirty="0">
                          <a:solidFill>
                            <a:schemeClr val="dk1"/>
                          </a:solidFill>
                          <a:latin typeface="Arial" panose="020B0604020202020204" pitchFamily="34" charset="0"/>
                          <a:ea typeface="+mn-ea"/>
                          <a:cs typeface="Arial" panose="020B0604020202020204" pitchFamily="34" charset="0"/>
                        </a:rPr>
                        <a:t>Overall health of the project. To include a timeline, risks, upcoming milestones. </a:t>
                      </a:r>
                    </a:p>
                  </a:txBody>
                  <a:tcPr/>
                </a:tc>
                <a:tc>
                  <a:txBody>
                    <a:bodyPr/>
                    <a:lstStyle/>
                    <a:p>
                      <a:r>
                        <a:rPr lang="en-US" sz="1200" dirty="0">
                          <a:latin typeface="Arial" panose="020B0604020202020204" pitchFamily="34" charset="0"/>
                          <a:cs typeface="Arial" panose="020B0604020202020204" pitchFamily="34" charset="0"/>
                        </a:rPr>
                        <a:t>Bi-Weekly</a:t>
                      </a:r>
                    </a:p>
                  </a:txBody>
                  <a:tcPr/>
                </a:tc>
                <a:tc>
                  <a:txBody>
                    <a:bodyPr/>
                    <a:lstStyle/>
                    <a:p>
                      <a:r>
                        <a:rPr lang="en-US" sz="1200" kern="1200" dirty="0">
                          <a:solidFill>
                            <a:schemeClr val="dk1"/>
                          </a:solidFill>
                          <a:latin typeface="Arial" panose="020B0604020202020204" pitchFamily="34" charset="0"/>
                          <a:ea typeface="+mn-ea"/>
                          <a:cs typeface="Arial" panose="020B0604020202020204" pitchFamily="34" charset="0"/>
                        </a:rPr>
                        <a:t>2nd and 4th Friday of the Month</a:t>
                      </a:r>
                    </a:p>
                  </a:txBody>
                  <a:tcPr/>
                </a:tc>
                <a:tc>
                  <a:txBody>
                    <a:bodyPr/>
                    <a:lstStyle/>
                    <a:p>
                      <a:r>
                        <a:rPr lang="en-US" sz="1200" kern="1200" dirty="0">
                          <a:solidFill>
                            <a:schemeClr val="dk1"/>
                          </a:solidFill>
                          <a:latin typeface="Arial" panose="020B0604020202020204" pitchFamily="34" charset="0"/>
                          <a:ea typeface="+mn-ea"/>
                          <a:cs typeface="Arial" panose="020B0604020202020204" pitchFamily="34" charset="0"/>
                        </a:rPr>
                        <a:t>Noel Serrano</a:t>
                      </a:r>
                    </a:p>
                  </a:txBody>
                  <a:tcPr/>
                </a:tc>
                <a:tc>
                  <a:txBody>
                    <a:bodyPr/>
                    <a:lstStyle/>
                    <a:p>
                      <a:pPr marL="0" algn="l" defTabSz="914400" rtl="0" eaLnBrk="1" latinLnBrk="0" hangingPunct="1"/>
                      <a:r>
                        <a:rPr lang="en-US" sz="1200" kern="1200" dirty="0" err="1">
                          <a:solidFill>
                            <a:schemeClr val="dk1"/>
                          </a:solidFill>
                          <a:latin typeface="Arial" panose="020B0604020202020204" pitchFamily="34" charset="0"/>
                          <a:ea typeface="+mn-ea"/>
                          <a:cs typeface="Arial" panose="020B0604020202020204" pitchFamily="34" charset="0"/>
                        </a:rPr>
                        <a:t>Uplan</a:t>
                      </a:r>
                      <a:endParaRPr lang="en-US" sz="1200" kern="120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772033608"/>
                  </a:ext>
                </a:extLst>
              </a:tr>
              <a:tr h="566220">
                <a:tc>
                  <a:txBody>
                    <a:bodyPr/>
                    <a:lstStyle/>
                    <a:p>
                      <a:pPr marL="0" algn="l" defTabSz="914400" rtl="0" eaLnBrk="1" latinLnBrk="0" hangingPunct="1"/>
                      <a:r>
                        <a:rPr lang="en-US" sz="1200" kern="1200" dirty="0">
                          <a:solidFill>
                            <a:schemeClr val="dk1"/>
                          </a:solidFill>
                          <a:latin typeface="Arial" panose="020B0604020202020204" pitchFamily="34" charset="0"/>
                          <a:ea typeface="+mn-ea"/>
                          <a:cs typeface="Arial" panose="020B0604020202020204" pitchFamily="34" charset="0"/>
                        </a:rPr>
                        <a:t>Governance Meeting</a:t>
                      </a:r>
                    </a:p>
                  </a:txBody>
                  <a:tcPr/>
                </a:tc>
                <a:tc>
                  <a:txBody>
                    <a:bodyPr/>
                    <a:lstStyle/>
                    <a:p>
                      <a:pPr marL="0" algn="l" defTabSz="914400" rtl="0" eaLnBrk="1" latinLnBrk="0" hangingPunct="1"/>
                      <a:r>
                        <a:rPr lang="en-US" sz="1200" kern="1200" dirty="0">
                          <a:solidFill>
                            <a:schemeClr val="dk1"/>
                          </a:solidFill>
                          <a:latin typeface="Arial" panose="020B0604020202020204" pitchFamily="34" charset="0"/>
                          <a:ea typeface="+mn-ea"/>
                          <a:cs typeface="Arial" panose="020B0604020202020204" pitchFamily="34" charset="0"/>
                        </a:rPr>
                        <a:t>Review project status, risks, and discuss decisions to be made.</a:t>
                      </a:r>
                    </a:p>
                  </a:txBody>
                  <a:tcPr/>
                </a:tc>
                <a:tc>
                  <a:txBody>
                    <a:bodyPr/>
                    <a:lstStyle/>
                    <a:p>
                      <a:pPr marL="0" algn="l" defTabSz="914400" rtl="0" eaLnBrk="1" latinLnBrk="0" hangingPunct="1"/>
                      <a:r>
                        <a:rPr lang="en-US" sz="1200" kern="1200" dirty="0">
                          <a:solidFill>
                            <a:schemeClr val="dk1"/>
                          </a:solidFill>
                          <a:latin typeface="Arial" panose="020B0604020202020204" pitchFamily="34" charset="0"/>
                          <a:ea typeface="+mn-ea"/>
                          <a:cs typeface="Arial" panose="020B0604020202020204" pitchFamily="34" charset="0"/>
                        </a:rPr>
                        <a:t>Bi-Weekly</a:t>
                      </a:r>
                    </a:p>
                  </a:txBody>
                  <a:tcPr/>
                </a:tc>
                <a:tc>
                  <a:txBody>
                    <a:bodyPr/>
                    <a:lstStyle/>
                    <a:p>
                      <a:pPr marL="0" algn="l" defTabSz="914400" rtl="0" eaLnBrk="1" latinLnBrk="0" hangingPunct="1"/>
                      <a:r>
                        <a:rPr lang="en-US" sz="1200" kern="1200" baseline="0" dirty="0">
                          <a:solidFill>
                            <a:schemeClr val="dk1"/>
                          </a:solidFill>
                          <a:latin typeface="Arial" panose="020B0604020202020204" pitchFamily="34" charset="0"/>
                          <a:ea typeface="+mn-ea"/>
                          <a:cs typeface="Arial" panose="020B0604020202020204" pitchFamily="34" charset="0"/>
                        </a:rPr>
                        <a:t>Wednesdays at 8am</a:t>
                      </a:r>
                      <a:endParaRPr lang="en-US" sz="12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Arial" panose="020B0604020202020204" pitchFamily="34" charset="0"/>
                          <a:ea typeface="+mn-ea"/>
                          <a:cs typeface="Arial" panose="020B0604020202020204" pitchFamily="34" charset="0"/>
                        </a:rPr>
                        <a:t>Noel Serrano</a:t>
                      </a:r>
                    </a:p>
                  </a:txBody>
                  <a:tcPr/>
                </a:tc>
                <a:tc>
                  <a:txBody>
                    <a:bodyPr/>
                    <a:lstStyle/>
                    <a:p>
                      <a:pPr marL="0" algn="l" defTabSz="914400" rtl="0" eaLnBrk="1" latinLnBrk="0" hangingPunct="1"/>
                      <a:r>
                        <a:rPr lang="en-US" sz="1200" kern="1200" dirty="0">
                          <a:solidFill>
                            <a:schemeClr val="dk1"/>
                          </a:solidFill>
                          <a:latin typeface="Arial" panose="020B0604020202020204" pitchFamily="34" charset="0"/>
                          <a:ea typeface="+mn-ea"/>
                          <a:cs typeface="Arial" panose="020B0604020202020204" pitchFamily="34" charset="0"/>
                        </a:rPr>
                        <a:t>Zoom</a:t>
                      </a:r>
                    </a:p>
                  </a:txBody>
                  <a:tcPr/>
                </a:tc>
                <a:extLst>
                  <a:ext uri="{0D108BD9-81ED-4DB2-BD59-A6C34878D82A}">
                    <a16:rowId xmlns:a16="http://schemas.microsoft.com/office/drawing/2014/main" val="1256708588"/>
                  </a:ext>
                </a:extLst>
              </a:tr>
              <a:tr h="1073231">
                <a:tc>
                  <a:txBody>
                    <a:bodyPr/>
                    <a:lstStyle/>
                    <a:p>
                      <a:pPr marL="0" algn="l" defTabSz="914400" rtl="0" eaLnBrk="1" latinLnBrk="0" hangingPunct="1"/>
                      <a:r>
                        <a:rPr lang="en-US" sz="1200" kern="1200" dirty="0">
                          <a:solidFill>
                            <a:schemeClr val="dk1"/>
                          </a:solidFill>
                          <a:latin typeface="Arial" panose="020B0604020202020204" pitchFamily="34" charset="0"/>
                          <a:ea typeface="+mn-ea"/>
                          <a:cs typeface="Arial" panose="020B0604020202020204" pitchFamily="34" charset="0"/>
                        </a:rPr>
                        <a:t>Governance Meeting Minutes</a:t>
                      </a:r>
                    </a:p>
                  </a:txBody>
                  <a:tcPr/>
                </a:tc>
                <a:tc>
                  <a:txBody>
                    <a:bodyPr/>
                    <a:lstStyle/>
                    <a:p>
                      <a:pPr marL="0" algn="l" defTabSz="914400" rtl="0" eaLnBrk="1" latinLnBrk="0" hangingPunct="1"/>
                      <a:r>
                        <a:rPr lang="en-US" sz="1200" kern="1200" dirty="0">
                          <a:solidFill>
                            <a:schemeClr val="dk1"/>
                          </a:solidFill>
                          <a:latin typeface="Arial" panose="020B0604020202020204" pitchFamily="34" charset="0"/>
                          <a:ea typeface="+mn-ea"/>
                          <a:cs typeface="Arial" panose="020B0604020202020204" pitchFamily="34" charset="0"/>
                        </a:rPr>
                        <a:t>Meeting minutes from Stakeholder meeting. Includes updates, project status, risks, action items. </a:t>
                      </a:r>
                    </a:p>
                  </a:txBody>
                  <a:tcPr/>
                </a:tc>
                <a:tc>
                  <a:txBody>
                    <a:bodyPr/>
                    <a:lstStyle/>
                    <a:p>
                      <a:r>
                        <a:rPr lang="en-US" sz="1200" kern="1200" dirty="0">
                          <a:solidFill>
                            <a:schemeClr val="dk1"/>
                          </a:solidFill>
                          <a:latin typeface="Arial" panose="020B0604020202020204" pitchFamily="34" charset="0"/>
                          <a:ea typeface="+mn-ea"/>
                          <a:cs typeface="Arial" panose="020B0604020202020204" pitchFamily="34" charset="0"/>
                        </a:rPr>
                        <a:t>Bi-Weekly</a:t>
                      </a:r>
                    </a:p>
                  </a:txBody>
                  <a:tcPr/>
                </a:tc>
                <a:tc>
                  <a:txBody>
                    <a:bodyPr/>
                    <a:lstStyle/>
                    <a:p>
                      <a:r>
                        <a:rPr lang="en-US" sz="1200" kern="1200" dirty="0">
                          <a:solidFill>
                            <a:schemeClr val="dk1"/>
                          </a:solidFill>
                          <a:latin typeface="Arial" panose="020B0604020202020204" pitchFamily="34" charset="0"/>
                          <a:ea typeface="+mn-ea"/>
                          <a:cs typeface="Arial" panose="020B0604020202020204" pitchFamily="34" charset="0"/>
                        </a:rPr>
                        <a:t>24 hours after Stakeholder Meeting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Arial" panose="020B0604020202020204" pitchFamily="34" charset="0"/>
                          <a:ea typeface="+mn-ea"/>
                          <a:cs typeface="Arial" panose="020B0604020202020204" pitchFamily="34" charset="0"/>
                        </a:rPr>
                        <a:t>Noel Serrano</a:t>
                      </a:r>
                    </a:p>
                  </a:txBody>
                  <a:tcPr/>
                </a:tc>
                <a:tc>
                  <a:txBody>
                    <a:bodyPr/>
                    <a:lstStyle/>
                    <a:p>
                      <a:r>
                        <a:rPr lang="en-US" sz="1200" kern="1200" dirty="0">
                          <a:solidFill>
                            <a:schemeClr val="dk1"/>
                          </a:solidFill>
                          <a:latin typeface="Arial" panose="020B0604020202020204" pitchFamily="34" charset="0"/>
                          <a:ea typeface="+mn-ea"/>
                          <a:cs typeface="Arial" panose="020B0604020202020204" pitchFamily="34" charset="0"/>
                        </a:rPr>
                        <a:t>Email</a:t>
                      </a:r>
                    </a:p>
                  </a:txBody>
                  <a:tcPr/>
                </a:tc>
                <a:extLst>
                  <a:ext uri="{0D108BD9-81ED-4DB2-BD59-A6C34878D82A}">
                    <a16:rowId xmlns:a16="http://schemas.microsoft.com/office/drawing/2014/main" val="3501172924"/>
                  </a:ext>
                </a:extLst>
              </a:tr>
              <a:tr h="1073231">
                <a:tc>
                  <a:txBody>
                    <a:bodyPr/>
                    <a:lstStyle/>
                    <a:p>
                      <a:pPr marL="0" algn="l" defTabSz="914400" rtl="0" eaLnBrk="1" latinLnBrk="0" hangingPunct="1"/>
                      <a:r>
                        <a:rPr lang="en-US" sz="1200" kern="1200" dirty="0">
                          <a:solidFill>
                            <a:schemeClr val="dk1"/>
                          </a:solidFill>
                          <a:latin typeface="Arial" panose="020B0604020202020204" pitchFamily="34" charset="0"/>
                          <a:ea typeface="+mn-ea"/>
                          <a:cs typeface="Arial" panose="020B0604020202020204" pitchFamily="34" charset="0"/>
                        </a:rPr>
                        <a:t>Research and analysis meeting</a:t>
                      </a:r>
                    </a:p>
                  </a:txBody>
                  <a:tcPr/>
                </a:tc>
                <a:tc>
                  <a:txBody>
                    <a:bodyPr/>
                    <a:lstStyle/>
                    <a:p>
                      <a:pPr marL="0" algn="l" defTabSz="914400" rtl="0" eaLnBrk="1" latinLnBrk="0" hangingPunct="1"/>
                      <a:r>
                        <a:rPr lang="en-US" sz="1200" kern="1200" dirty="0">
                          <a:solidFill>
                            <a:schemeClr val="dk1"/>
                          </a:solidFill>
                          <a:latin typeface="Arial" panose="020B0604020202020204" pitchFamily="34" charset="0"/>
                          <a:ea typeface="+mn-ea"/>
                          <a:cs typeface="Arial" panose="020B0604020202020204" pitchFamily="34" charset="0"/>
                        </a:rPr>
                        <a:t>Review and analyze scripts and document findings.</a:t>
                      </a:r>
                    </a:p>
                  </a:txBody>
                  <a:tcPr/>
                </a:tc>
                <a:tc>
                  <a:txBody>
                    <a:bodyPr/>
                    <a:lstStyle/>
                    <a:p>
                      <a:r>
                        <a:rPr lang="en-US" sz="1200" kern="1200" dirty="0">
                          <a:solidFill>
                            <a:schemeClr val="dk1"/>
                          </a:solidFill>
                          <a:latin typeface="Arial" panose="020B0604020202020204" pitchFamily="34" charset="0"/>
                          <a:ea typeface="+mn-ea"/>
                          <a:cs typeface="Arial" panose="020B0604020202020204" pitchFamily="34" charset="0"/>
                        </a:rPr>
                        <a:t>1-2 Week</a:t>
                      </a:r>
                    </a:p>
                  </a:txBody>
                  <a:tcPr/>
                </a:tc>
                <a:tc>
                  <a:txBody>
                    <a:bodyPr/>
                    <a:lstStyle/>
                    <a:p>
                      <a:r>
                        <a:rPr lang="en-US" sz="1200" kern="1200" dirty="0">
                          <a:solidFill>
                            <a:schemeClr val="dk1"/>
                          </a:solidFill>
                          <a:latin typeface="Arial" panose="020B0604020202020204" pitchFamily="34" charset="0"/>
                          <a:ea typeface="+mn-ea"/>
                          <a:cs typeface="Arial" panose="020B0604020202020204" pitchFamily="34" charset="0"/>
                        </a:rPr>
                        <a:t>TBD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Arial" panose="020B0604020202020204" pitchFamily="34" charset="0"/>
                          <a:ea typeface="+mn-ea"/>
                          <a:cs typeface="Arial" panose="020B0604020202020204" pitchFamily="34" charset="0"/>
                        </a:rPr>
                        <a:t>Noel Serrano</a:t>
                      </a:r>
                    </a:p>
                  </a:txBody>
                  <a:tcPr/>
                </a:tc>
                <a:tc>
                  <a:txBody>
                    <a:bodyPr/>
                    <a:lstStyle/>
                    <a:p>
                      <a:r>
                        <a:rPr lang="en-US" sz="1200" kern="1200" dirty="0">
                          <a:solidFill>
                            <a:schemeClr val="dk1"/>
                          </a:solidFill>
                          <a:latin typeface="Arial" panose="020B0604020202020204" pitchFamily="34" charset="0"/>
                          <a:ea typeface="+mn-ea"/>
                          <a:cs typeface="Arial" panose="020B0604020202020204" pitchFamily="34" charset="0"/>
                        </a:rPr>
                        <a:t>Zoom</a:t>
                      </a:r>
                    </a:p>
                  </a:txBody>
                  <a:tcPr/>
                </a:tc>
                <a:extLst>
                  <a:ext uri="{0D108BD9-81ED-4DB2-BD59-A6C34878D82A}">
                    <a16:rowId xmlns:a16="http://schemas.microsoft.com/office/drawing/2014/main" val="4077874933"/>
                  </a:ext>
                </a:extLst>
              </a:tr>
              <a:tr h="1073231">
                <a:tc>
                  <a:txBody>
                    <a:bodyPr/>
                    <a:lstStyle/>
                    <a:p>
                      <a:pPr marL="0" algn="l" defTabSz="914400" rtl="0" eaLnBrk="1" latinLnBrk="0" hangingPunct="1"/>
                      <a:r>
                        <a:rPr lang="en-US" sz="1200" kern="1200" dirty="0">
                          <a:solidFill>
                            <a:schemeClr val="dk1"/>
                          </a:solidFill>
                          <a:latin typeface="Arial" panose="020B0604020202020204" pitchFamily="34" charset="0"/>
                          <a:ea typeface="+mn-ea"/>
                          <a:cs typeface="Arial" panose="020B0604020202020204" pitchFamily="34" charset="0"/>
                        </a:rPr>
                        <a:t>Training meeting</a:t>
                      </a:r>
                    </a:p>
                  </a:txBody>
                  <a:tcPr/>
                </a:tc>
                <a:tc>
                  <a:txBody>
                    <a:bodyPr/>
                    <a:lstStyle/>
                    <a:p>
                      <a:pPr marL="0" algn="l" defTabSz="914400" rtl="0" eaLnBrk="1" latinLnBrk="0" hangingPunct="1"/>
                      <a:r>
                        <a:rPr lang="en-US" sz="1200" kern="1200" dirty="0">
                          <a:solidFill>
                            <a:schemeClr val="dk1"/>
                          </a:solidFill>
                          <a:latin typeface="Arial" panose="020B0604020202020204" pitchFamily="34" charset="0"/>
                          <a:ea typeface="+mn-ea"/>
                          <a:cs typeface="Arial" panose="020B0604020202020204" pitchFamily="34" charset="0"/>
                        </a:rPr>
                        <a:t>Review current process and upcoming changes to workflow</a:t>
                      </a:r>
                    </a:p>
                  </a:txBody>
                  <a:tcPr/>
                </a:tc>
                <a:tc>
                  <a:txBody>
                    <a:bodyPr/>
                    <a:lstStyle/>
                    <a:p>
                      <a:r>
                        <a:rPr lang="en-US" sz="1200" kern="1200" dirty="0">
                          <a:solidFill>
                            <a:schemeClr val="dk1"/>
                          </a:solidFill>
                          <a:latin typeface="Arial" panose="020B0604020202020204" pitchFamily="34" charset="0"/>
                          <a:ea typeface="+mn-ea"/>
                          <a:cs typeface="Arial" panose="020B0604020202020204" pitchFamily="34" charset="0"/>
                        </a:rPr>
                        <a:t>2-3 weeks before go-live</a:t>
                      </a:r>
                    </a:p>
                  </a:txBody>
                  <a:tcPr/>
                </a:tc>
                <a:tc>
                  <a:txBody>
                    <a:bodyPr/>
                    <a:lstStyle/>
                    <a:p>
                      <a:r>
                        <a:rPr lang="en-US" sz="1200" kern="1200" dirty="0">
                          <a:solidFill>
                            <a:schemeClr val="dk1"/>
                          </a:solidFill>
                          <a:latin typeface="Arial" panose="020B0604020202020204" pitchFamily="34" charset="0"/>
                          <a:ea typeface="+mn-ea"/>
                          <a:cs typeface="Arial" panose="020B0604020202020204" pitchFamily="34" charset="0"/>
                        </a:rPr>
                        <a:t>TBD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Arial" panose="020B0604020202020204" pitchFamily="34" charset="0"/>
                          <a:ea typeface="+mn-ea"/>
                          <a:cs typeface="Arial" panose="020B0604020202020204" pitchFamily="34" charset="0"/>
                        </a:rPr>
                        <a:t>Noel Serrano</a:t>
                      </a:r>
                    </a:p>
                  </a:txBody>
                  <a:tcPr/>
                </a:tc>
                <a:tc>
                  <a:txBody>
                    <a:bodyPr/>
                    <a:lstStyle/>
                    <a:p>
                      <a:r>
                        <a:rPr lang="en-US" sz="1200" kern="1200" dirty="0">
                          <a:solidFill>
                            <a:schemeClr val="dk1"/>
                          </a:solidFill>
                          <a:latin typeface="Arial" panose="020B0604020202020204" pitchFamily="34" charset="0"/>
                          <a:ea typeface="+mn-ea"/>
                          <a:cs typeface="Arial" panose="020B0604020202020204" pitchFamily="34" charset="0"/>
                        </a:rPr>
                        <a:t>Zoom</a:t>
                      </a:r>
                    </a:p>
                  </a:txBody>
                  <a:tcPr/>
                </a:tc>
                <a:extLst>
                  <a:ext uri="{0D108BD9-81ED-4DB2-BD59-A6C34878D82A}">
                    <a16:rowId xmlns:a16="http://schemas.microsoft.com/office/drawing/2014/main" val="3647105666"/>
                  </a:ext>
                </a:extLst>
              </a:tr>
            </a:tbl>
          </a:graphicData>
        </a:graphic>
      </p:graphicFrame>
    </p:spTree>
    <p:extLst>
      <p:ext uri="{BB962C8B-B14F-4D97-AF65-F5344CB8AC3E}">
        <p14:creationId xmlns:p14="http://schemas.microsoft.com/office/powerpoint/2010/main" val="40689294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X3N3aW1sYW5lc1YyIjpbXSwiQ3VsdHVyZUluZm9OYW1lIjoiZW4tVVMiLCJTdHlsZU5hbWUiOm51bGwsIlZlcnNpb24iOnsiJGlkIjoiMiIsIlZlcnNpb24iOiIzLjcuMyIsIk9yaWdpbmFsQXNzZW1ibHlWZXJzaW9uIjoiNi4wNy4wNS4wMCIsIkVkaXRpb24iOm51bGwsIkxhc3RTYXZlZEVkaXRpb24iOjMsIklzUGx1c0VkaXRpb24iOmZhbHNlLCJJc1Byb0VkaXRpb24iOmZhbHNlfSwiRWZmZWN0IjoxLCJTdHlsZSI6eyIkaWQiOiIzIiwiRGVmYXVsdERlcGVuZGVuY3lTdHlsZSI6eyIkaWQiOiI0IiwiTGluZVN0eWxlIjp7IiRpZCI6IjUiLCJMaW5lQ29sb3IiOnsiJGlkIjoiNiIsIiR0eXBlIjoiTkxSRS5Db21tb24uRG9tLlNvbGlkQ29sb3JCcnVzaCwgTkxSRS5Db21tb24iLCJDb2xvciI6eyIkaWQiOiI3IiwiQSI6MjU1LCJSIjowLCJHIjowLCJCIjowfX0sIkxpbmVXZWlnaHQiOjEuMCwiTGluZVR5cGUiOjAsIlBhcmVudFN0eWxlIjpudWxsfSwiRW5kQXJyb3doZWFkTGluZVN0eWxlIjp7IiRpZCI6IjgiLCJLaW5kIjoxLCJXaWR0aCI6MSwiTGVuZ3RoIjowLCJQYXJlbnRTdHlsZSI6bnVsbH0sIkJyaW5nVG9Gcm9udCI6dHJ1ZSwiRWxib3dSYWRpdXMiOjAuMCwiTWFyZ2luIjp7IiRpZCI6IjkiLCJUb3AiOjAuMCwiTGVmdCI6MC4wLCJSaWdodCI6MC4wLCJCb3R0b20iOjAuMH0sIlBhZGRpbmciOnsiJGlkIjoiMTAiLCJUb3AiOjAuMCwiTGVmdCI6MC4wLCJSaWdodCI6MC4wLCJCb3R0b20iOjAuMH0sIkJhY2tncm91bmQiOm51bGwsIklzVmlzaWJsZSI6dHJ1ZSwiV2lkdGgiOjAuMCwiSGVpZ2h0IjowLjAsIkJvcmRlclN0eWxlIjpudWxsLCJQYXJlbnRTdHlsZSI6bnVsbH0sIkNyaXRpY2FsUGF0aFN0eWxlIjp7IiRpZCI6IjExIiwiQ3JpdGljYWxQYXRoU3R5bGVPcHRpb25zIjoxNSwiTGluZVN0eWxlIjp7IiRpZCI6IjEyIiwiTGluZUNvbG9yIjp7IiRpZCI6IjEzIiwiJHR5cGUiOiJOTFJFLkNvbW1vbi5Eb20uU29saWRDb2xvckJydXNoLCBOTFJFLkNvbW1vbiIsIkNvbG9yIjp7IiRpZCI6IjE0IiwiQSI6MjU1LCJSIjoyMjIsIkciOjUwLCJCIjo1MH19LCJMaW5lV2VpZ2h0IjoxLjAsIkxpbmVUeXBlIjowLCJQYXJlbnRTdHlsZSI6bnVsbH0sIlRpdGxlRm9yZWdyb3VuZCI6eyIkaWQiOiIxNSIsIkNvbG9yIjp7IiRpZCI6IjE2IiwiQSI6MjU1LCJSIjoxNzYsIkciOjE5LCJCIjoyNX19LCJTaGFwZXNCYWNrZ3JvdW5kIjp7IiRpZCI6IjE3IiwiQ29sb3IiOnsiJGlkIjoiMTgiLCJBIjoyNTUsIlIiOjI1MywiRyI6MjAzLCJCIjoyMDh9fSwiU2hhcGVzQm9yZGVyU3R5bGUiOnsiJGlkIjoiMTkiLCJMaW5lQ29sb3IiOnsiJGlkIjoiMjAiLCIkdHlwZSI6Ik5MUkUuQ29tbW9uLkRvbS5Tb2xpZENvbG9yQnJ1c2gsIE5MUkUuQ29tbW9uIiwiQ29sb3IiOnsiJGlkIjoiMjEiLCJBIjoyNTUsIlIiOjIyMiwiRyI6NTAsIkIiOjUwfX0sIkxpbmVXZWlnaHQiOjEuNSwiTGluZVR5cGUiOjAsIlBhcmVudFN0eWxlIjpudWxsfSwiTWFyZ2luIjp7IiRpZCI6IjIyIiwiVG9wIjowLjAsIkxlZnQiOjAuMCwiUmlnaHQiOjAuMCwiQm90dG9tIjowLjB9LCJQYWRkaW5nIjp7IiRpZCI6IjIzIiwiVG9wIjowLjAsIkxlZnQiOjAuMCwiUmlnaHQiOjAuMCwiQm90dG9tIjowLjB9LCJCYWNrZ3JvdW5kIjpudWxsLCJJc1Zpc2libGUiOmZhbHNlLCJXaWR0aCI6MC4wLCJIZWlnaHQiOjAuMCwiQm9yZGVyU3R5bGUiOm51bGwsIlBhcmVudFN0eWxlIjpudWxsfSwiVGltZWJhbmRTdHlsZSI6eyIkaWQiOiIyNCIsIlNjYWxlTWFya2luZyI6MSwiU2hhcGUiOjAsIlNoYXBlU3R5bGUiOnsiJGlkIjoiMjUiLCJNYXJnaW4iOnsiJGlkIjoiMjYiLCJUb3AiOjAuMCwiTGVmdCI6MTAuMCwiUmlnaHQiOjEwLjAsIkJvdHRvbSI6MC4wfSwiUGFkZGluZyI6eyIkaWQiOiIyNyIsIlRvcCI6My4wLCJMZWZ0IjowLjAsIlJpZ2h0IjowLjAsIkJvdHRvbSI6My4wfSwiQmFja2dyb3VuZCI6eyIkaWQiOiIyOCIsIkNvbG9yIjp7IiRpZCI6IjI5IiwiQSI6MjU1LCJSIjo2OCwiRyI6ODQsIkIiOjEwNn19LCJJc1Zpc2libGUiOnRydWUsIldpZHRoIjo4NTguMCwiSGVpZ2h0IjoyMC4wLCJCb3JkZXJTdHlsZSI6eyIkaWQiOiIzMCIsIkxpbmVDb2xvciI6eyIkaWQiOiIzMSIsIiR0eXBlIjoiTkxSRS5Db21tb24uRG9tLlNvbGlkQ29sb3JCcnVzaCwgTkxSRS5Db21tb24iLCJDb2xvciI6eyIkaWQiOiIzMiIsIkEiOjI1NSwiUiI6MjU1LCJHIjowLCJCIjowfX0sIkxpbmVXZWlnaHQiOjAuMCwiTGluZVR5cGUiOjAsIlBhcmVudFN0eWxlIjpudWxsfSwiUGFyZW50U3R5bGUiOm51bGx9LCJNaWRkbGVUaWVyU2hhcGVTdHlsZSI6eyIkaWQiOiIzMyIsIk1hcmdpbiI6eyIkaWQiOiIzNCIsIlRvcCI6MC4wLCJMZWZ0IjoxMC4wLCJSaWdodCI6MTAuMCwiQm90dG9tIjowLjB9LCJQYWRkaW5nIjp7IiRpZCI6IjM1IiwiVG9wIjozLjAsIkxlZnQiOjAuMCwiUmlnaHQiOjAuMCwiQm90dG9tIjozLjB9LCJCYWNrZ3JvdW5kIjp7IiRpZCI6IjM2IiwiQ29sb3IiOnsiJGlkIjoiMzciLCJBIjoyNTUsIlIiOjY4LCJHIjo4NCwiQiI6MTA2fX0sIklzVmlzaWJsZSI6dHJ1ZSwiV2lkdGgiOjg1OC4wLCJIZWlnaHQiOjIwLjAsIkJvcmRlclN0eWxlIjp7IiRpZCI6IjM4IiwiTGluZUNvbG9yIjp7IiRpZCI6IjM5IiwiJHR5cGUiOiJOTFJFLkNvbW1vbi5Eb20uU29saWRDb2xvckJydXNoLCBOTFJFLkNvbW1vbiIsIkNvbG9yIjp7IiRpZCI6IjQwIiwiQSI6MjU1LCJSIjoyNTUsIkciOjAsIkIiOjB9fSwiTGluZVdlaWdodCI6MC4wLCJMaW5lVHlwZSI6MCwiUGFyZW50U3R5bGUiOm51bGx9LCJQYXJlbnRTdHlsZSI6bnVsbH0sIkJvdHRvbVRpZXJTaGFwZVN0eWxlIjp7IiRpZCI6IjQxIiwiTWFyZ2luIjp7IiRpZCI6IjQyIiwiVG9wIjowLjAsIkxlZnQiOjEwLjAsIlJpZ2h0IjoxMC4wLCJCb3R0b20iOjAuMH0sIlBhZGRpbmciOnsiJGlkIjoiNDMiLCJUb3AiOjMuMCwiTGVmdCI6MC4wLCJSaWdodCI6MC4wLCJCb3R0b20iOjMuMH0sIkJhY2tncm91bmQiOnsiJGlkIjoiNDQiLCJDb2xvciI6eyIkaWQiOiI0NSIsIkEiOjI1NSwiUiI6NjgsIkciOjg0LCJCIjoxMDZ9fSwiSXNWaXNpYmxlIjp0cnVlLCJXaWR0aCI6ODU4LjAsIkhlaWdodCI6MjAuMCwiQm9yZGVyU3R5bGUiOnsiJGlkIjoiNDYiLCJMaW5lQ29sb3IiOnsiJGlkIjoiNDciLCIkdHlwZSI6Ik5MUkUuQ29tbW9uLkRvbS5Tb2xpZENvbG9yQnJ1c2gsIE5MUkUuQ29tbW9uIiwiQ29sb3IiOnsiJGlkIjoiNDgiLCJBIjoyNTUsIlIiOjI1NSwiRyI6MCwiQiI6MH19LCJMaW5lV2VpZ2h0IjowLjAsIkxpbmVUeXBlIjowLCJQYXJlbnRTdHlsZSI6bnVsbH0sIlBhcmVudFN0eWxlIjpudWxsfSwiUmlnaHRFbmRDYXBzU3R5bGUiOnsiJGlkIjoiNDkiLCJGb250U2V0dGluZ3MiOnsiJGlkIjoiNTAiLCJGb250U2l6ZSI6MTgsIkZvbnROYW1lIjoiQ2FsaWJyaSIsIklzQm9sZCI6dHJ1ZSwiSXNJdGFsaWMiOmZhbHNlLCJJc1VuZGVybGluZWQiOmZhbHNlLCJQYXJlbnRTdHlsZSI6bnVsbH0sIkF1dG9TaXplIjowLCJGb3JlZ3JvdW5kIjp7IiRpZCI6IjUxIiwiQ29sb3IiOnsiJGlkIjoiNTI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UzIiwiVG9wIjowLjAsIkxlZnQiOjAuMCwiUmlnaHQiOjIwLjAsIkJvdHRvbSI6MC4wfSwiUGFkZGluZyI6eyIkaWQiOiI1NCIsIlRvcCI6MC4wLCJMZWZ0IjowLjAsIlJpZ2h0IjowLjAsIkJvdHRvbSI6MC4wfSwiQmFja2dyb3VuZCI6eyIkaWQiOiI1NSIsIkNvbG9yIjp7IiRpZCI6IjU2IiwiQSI6ODksIlIiOjAsIkciOjAsIkIiOjB9fSwiSXNWaXNpYmxlIjp0cnVlLCJXaWR0aCI6MC4wLCJIZWlnaHQiOjAuMCwiQm9yZGVyU3R5bGUiOm51bGwsIlBhcmVudFN0eWxlIjpudWxsfSwiTGVmdEVuZENhcHNTdHlsZSI6eyIkaWQiOiI1NyIsIkZvbnRTZXR0aW5ncyI6eyIkaWQiOiI1OCIsIkZvbnRTaXplIjoxOCwiRm9udE5hbWUiOiJDYWxpYnJpIiwiSXNCb2xkIjp0cnVlLCJJc0l0YWxpYyI6ZmFsc2UsIklzVW5kZXJsaW5lZCI6ZmFsc2UsIlBhcmVudFN0eWxlIjpudWxsfSwiQXV0b1NpemUiOjAsIkZvcmVncm91bmQiOnsiJGlkIjoiNTkiLCJDb2xvciI6eyIkaWQiOiI2M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jEiLCJUb3AiOjAuMCwiTGVmdCI6MjAuMCwiUmlnaHQiOjAuMCwiQm90dG9tIjowLjB9LCJQYWRkaW5nIjp7IiRpZCI6IjYyIiwiVG9wIjowLjAsIkxlZnQiOjAuMCwiUmlnaHQiOjAuMCwiQm90dG9tIjowLjB9LCJCYWNrZ3JvdW5kIjp7IiRpZCI6IjYzIiwiQ29sb3IiOnsiJHJlZiI6IjU2In19LCJJc1Zpc2libGUiOmZhbHNlLCJXaWR0aCI6MC4wLCJIZWlnaHQiOjAuMCwiQm9yZGVyU3R5bGUiOm51bGwsIlBhcmVudFN0eWxlIjpudWxsfSwiVG9kYXlUZXh0U3R5bGUiOnsiJGlkIjoiNjQiLCJGb250U2V0dGluZ3MiOnsiJGlkIjoiNjUiLCJGb250U2l6ZSI6MTIsIkZvbnROYW1lIjoiQ2FsaWJyaSIsIklzQm9sZCI6ZmFsc2UsIklzSXRhbGljIjpmYWxzZSwiSXNVbmRlcmxpbmVkIjpmYWxzZSwiUGFyZW50U3R5bGUiOm51bGx9LCJBdXRvU2l6ZSI6MCwiRm9yZWdyb3VuZCI6eyIkaWQiOiI2NiIsIkNvbG9yIjp7IiRpZCI6IjY3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Y4IiwiVG9wIjowLjAsIkxlZnQiOjAuMCwiUmlnaHQiOjAuMCwiQm90dG9tIjowLjB9LCJQYWRkaW5nIjp7IiRpZCI6IjY5IiwiVG9wIjowLjAsIkxlZnQiOjAuMCwiUmlnaHQiOjAuMCwiQm90dG9tIjowLjB9LCJCYWNrZ3JvdW5kIjp7IiRpZCI6IjcwIiwiQ29sb3IiOnsiJHJlZiI6IjU2In19LCJJc1Zpc2libGUiOnRydWUsIldpZHRoIjowLjAsIkhlaWdodCI6MC4wLCJCb3JkZXJTdHlsZSI6bnVsbCwiUGFyZW50U3R5bGUiOm51bGx9LCJUb2RheU1hcmtlclN0eWxlIjp7IiRpZCI6IjcxIiwiTWFyZ2luIjp7IiRpZCI6IjcyIiwiVG9wIjowLjAsIkxlZnQiOjAuMCwiUmlnaHQiOjAuMCwiQm90dG9tIjowLjB9LCJQYWRkaW5nIjp7IiRpZCI6IjczIiwiVG9wIjowLjAsIkxlZnQiOjAuMCwiUmlnaHQiOjAuMCwiQm90dG9tIjowLjB9LCJCYWNrZ3JvdW5kIjp7IiRpZCI6Ijc0IiwiQ29sb3IiOnsiJGlkIjoiNzUiLCJBIjoyNTUsIlIiOjI1NSwiRyI6MCwiQiI6MH19LCJJc1Zpc2libGUiOnRydWUsIldpZHRoIjowLjAsIkhlaWdodCI6MC4wLCJCb3JkZXJTdHlsZSI6bnVsbCwiUGFyZW50U3R5bGUiOm51bGx9LCJTY2FsZVN0eWxlIjp7IiRpZCI6Ijc2IiwiU2hhcGUiOjMsIlNob3dTZWdtZW50U2VwYXJhdG9ycyI6ZmFsc2UsIlNlZ21lbnRTZXBhcmF0b3JPcGFjaXR5IjozMCwiSGFzQmVlblZpc2libGVCZWZvcmUiOnRydWUsIkZvbnRTZXR0aW5ncyI6eyIkaWQiOiI3NyIsIkZvbnRTaXplIjoxMiwiRm9udE5hbWUiOiJDYWxpYnJpIiwiSXNCb2xkIjpmYWxzZSwiSXNJdGFsaWMiOmZhbHNlLCJJc1VuZGVybGluZWQiOmZhbHNlLCJQYXJlbnRTdHlsZSI6bnVsbH0sIkF1dG9TaXplIjowLCJGb3JlZ3JvdW5kIjp7IiRpZCI6Ijc4IiwiQ29sb3IiOnsiJGlkIjoiNzk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ODAiLCJUb3AiOjAuMCwiTGVmdCI6NS4wLCJSaWdodCI6MC4wLCJCb3R0b20iOjAuMH0sIlBhZGRpbmciOnsiJGlkIjoiODEiLCJUb3AiOjAuMCwiTGVmdCI6MC4wLCJSaWdodCI6MC4wLCJCb3R0b20iOjAuMH0sIkJhY2tncm91bmQiOnsiJGlkIjoiODIiLCJDb2xvciI6eyIkcmVmIjoiNTYifX0sIklzVmlzaWJsZSI6dHJ1ZSwiV2lkdGgiOjAuMCwiSGVpZ2h0IjowLjAsIkJvcmRlclN0eWxlIjpudWxsLCJQYXJlbnRTdHlsZSI6bnVsbH0sIlNpbmdsZVNjYWxlU2hhcGVTdHlsZSI6eyIkaWQiOiI4MyIsIlNoYXBlIjowLCJIZWlnaHQiOjAuMH0sIk1pZGRsZVRpZXJTY2FsZVN0eWxlIjp7IiRpZCI6Ijg0IiwiU2hhcGUiOjMsIlNob3dTZWdtZW50U2VwYXJhdG9ycyI6ZmFsc2UsIlNlZ21lbnRTZXBhcmF0b3JPcGFjaXR5IjozMCwiSGFzQmVlblZpc2libGVCZWZvcmUiOmZhbHNlLCJGb250U2V0dGluZ3MiOnsiJGlkIjoiODUiLCJGb250U2l6ZSI6MTIsIkZvbnROYW1lIjoiQ2FsaWJyaSIsIklzQm9sZCI6ZmFsc2UsIklzSXRhbGljIjpmYWxzZSwiSXNVbmRlcmxpbmVkIjpmYWxzZSwiUGFyZW50U3R5bGUiOm51bGx9LCJBdXRvU2l6ZSI6MCwiRm9yZWdyb3VuZCI6eyIkaWQiOiI4NiIsIkNvbG9yIjp7IiRpZCI6Ijg3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g4IiwiVG9wIjowLjAsIkxlZnQiOjUuMCwiUmlnaHQiOjAuMCwiQm90dG9tIjowLjB9LCJQYWRkaW5nIjp7IiRpZCI6Ijg5IiwiVG9wIjowLjAsIkxlZnQiOjAuMCwiUmlnaHQiOjAuMCwiQm90dG9tIjowLjB9LCJCYWNrZ3JvdW5kIjp7IiRpZCI6IjkwIiwiQ29sb3IiOnsiJGlkIjoiOTEiLCJBIjowLCJSIjowLCJHIjowLCJCIjowfX0sIklzVmlzaWJsZSI6ZmFsc2UsIldpZHRoIjowLjAsIkhlaWdodCI6MC4wLCJCb3JkZXJTdHlsZSI6bnVsbCwiUGFyZW50U3R5bGUiOm51bGx9LCJCb3R0b21UaWVyU2NhbGVTdHlsZSI6eyIkaWQiOiI5MiIsIlNoYXBlIjozLCJTaG93U2VnbWVudFNlcGFyYXRvcnMiOmZhbHNlLCJTZWdtZW50U2VwYXJhdG9yT3BhY2l0eSI6MzAsIkhhc0JlZW5WaXNpYmxlQmVmb3JlIjpmYWxzZSwiRm9udFNldHRpbmdzIjp7IiRpZCI6IjkzIiwiRm9udFNpemUiOjEyLCJGb250TmFtZSI6IkNhbGlicmkiLCJJc0JvbGQiOmZhbHNlLCJJc0l0YWxpYyI6ZmFsc2UsIklzVW5kZXJsaW5lZCI6ZmFsc2UsIlBhcmVudFN0eWxlIjpudWxsfSwiQXV0b1NpemUiOjAsIkZvcmVncm91bmQiOnsiJGlkIjoiOTQiLCJDb2xvciI6eyIkaWQiOiI5NS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5NiIsIlRvcCI6MC4wLCJMZWZ0Ijo1LjAsIlJpZ2h0IjowLjAsIkJvdHRvbSI6MC4wfSwiUGFkZGluZyI6eyIkaWQiOiI5NyIsIlRvcCI6MC4wLCJMZWZ0IjowLjAsIlJpZ2h0IjowLjAsIkJvdHRvbSI6MC4wfSwiQmFja2dyb3VuZCI6eyIkaWQiOiI5OCIsIkNvbG9yIjp7IiRpZCI6Ijk5IiwiQSI6MCwiUiI6MCwiRyI6MCwiQiI6MH19LCJJc1Zpc2libGUiOmZhbHNlLCJXaWR0aCI6MC4wLCJIZWlnaHQiOjAuMCwiQm9yZGVyU3R5bGUiOm51bGwsIlBhcmVudFN0eWxlIjpudWxsfSwiRWxhcHNlZFRpbWVCYWNrZ3JvdW5kIjp7IiRpZCI6IjEwMCIsIkNvbG9yIjp7IiRpZCI6IjEwMSIsIkEiOjE5MSwiUiI6MjU1LCJHIjowLCJCIjowfX0sIkFwcGVuZFllYXJPblllYXJDaGFuZ2UiOmZhbHNlLCJFbGFwc2VkVGltZUZvcm1hdCI6MiwiVG9kYXlNYXJrZXJQb3NpdGlvbiI6MSwiUXVpY2tQb3NpdGlvbiI6MywiQWJzb2x1dGVQb3NpdGlvbiI6MjQ4LjgxNjM3NiwiTWFyZ2luIjp7IiRpZCI6IjEwMiIsIlRvcCI6MC4wLCJMZWZ0IjoxMC4wLCJSaWdodCI6MTAuMCwiQm90dG9tIjowLjB9LCJQYWRkaW5nIjp7IiRpZCI6IjEwMyIsIlRvcCI6MC4wLCJMZWZ0IjowLjAsIlJpZ2h0IjowLjAsIkJvdHRvbSI6MC4wfSwiQmFja2dyb3VuZCI6eyIkaWQiOiIxMDQiLCJDb2xvciI6eyIkaWQiOiIxMDUiLCJBIjoyNTUsIlIiOjQ3LCJHIjo1NCwiQiI6MTUzfX0sIklzVmlzaWJsZSI6dHJ1ZSwiV2lkdGgiOjAuMCwiSGVpZ2h0IjowLjAsIkJvcmRlclN0eWxlIjpudWxsLCJQYXJlbnRTdHlsZSI6bnVsbH0sIkRlZmF1bHRNaWxlc3RvbmVTdHlsZSI6eyIkaWQiOiIxMDYiLCJTaGFwZSI6MiwiQ29ubmVjdG9yTWFyZ2luIjp7IiRpZCI6IjEwNyIsIlRvcCI6MC4wLCJMZWZ0IjoyLjAsIlJpZ2h0IjoyLjAsIkJvdHRvbSI6MC4wfSwiQ29ubmVjdG9yU3R5bGUiOnsiJGlkIjoiMTA4IiwiTGluZUNvbG9yIjp7IiRpZCI6IjEwOSIsIiR0eXBlIjoiTkxSRS5Db21tb24uRG9tLlNvbGlkQ29sb3JCcnVzaCwgTkxSRS5Db21tb24iLCJDb2xvciI6eyIkaWQiOiIxMTAiLCJBIjoxMjcsIlIiOjc5LCJHIjoxMjksIkIiOjE4OX19LCJMaW5lV2VpZ2h0IjoxLjAsIkxpbmVUeXBlIjowLCJQYXJlbnRTdHlsZSI6bnVsbH0sIklzQmVsb3dUaW1lYmFuZCI6ZmFsc2UsIlBvc2l0aW9uT25UYXNrIjowLCJIaWRlRGF0ZSI6ZmFsc2UsIlNoYXBlU2l6ZSI6MSwiU3BhY2luZyI6Mi4wLCJQYWRkaW5nIjp7IiRpZCI6IjExMSIsIlRvcCI6Ny4wLCJMZWZ0IjozLjAsIlJpZ2h0IjowLjAsIkJvdHRvbSI6Mi4wfSwiU2hhcGVTdHlsZSI6eyIkaWQiOiIxMTIiLCJNYXJnaW4iOnsiJGlkIjoiMTEzIiwiVG9wIjowLjAsIkxlZnQiOjAuMCwiUmlnaHQiOjAuMCwiQm90dG9tIjowLjB9LCJQYWRkaW5nIjp7IiRpZCI6IjExNCIsIlRvcCI6MC4wLCJMZWZ0IjowLjAsIlJpZ2h0IjowLjAsIkJvdHRvbSI6MC4wfSwiQmFja2dyb3VuZCI6eyIkaWQiOiIxMTUiLCJDb2xvciI6eyIkaWQiOiIxMTYiLCJBIjoyNTUsIlIiOjAsIkciOjExNCwiQiI6MTg4fX0sIklzVmlzaWJsZSI6dHJ1ZSwiV2lkdGgiOjEzLjAsIkhlaWdodCI6MTMuMCwiQm9yZGVyU3R5bGUiOnsiJGlkIjoiMTE3IiwiTGluZUNvbG9yIjp7IiRpZCI6IjExOCIsIiR0eXBlIjoiTkxSRS5Db21tb24uRG9tLlNvbGlkQ29sb3JCcnVzaCwgTkxSRS5Db21tb24iLCJDb2xvciI6eyIkaWQiOiIxMTkiLCJBIjoyNTUsIlIiOjI1NSwiRyI6MCwiQiI6MH19LCJMaW5lV2VpZ2h0IjowLjAsIkxpbmVUeXBlIjowLCJQYXJlbnRTdHlsZSI6bnVsbH0sIlBhcmVudFN0eWxlIjpudWxsfSwiVGl0bGVTdHlsZSI6eyIkaWQiOiIxMjAiLCJGb250U2V0dGluZ3MiOnsiJGlkIjoiMTIxIiwiRm9udFNpemUiOjExLCJGb250TmFtZSI6IkNhbGlicmkiLCJJc0JvbGQiOnRydWUsIklzSXRhbGljIjpmYWxzZSwiSXNVbmRlcmxpbmVkIjpmYWxzZSwiUGFyZW50U3R5bGUiOm51bGx9LCJBdXRvU2l6ZSI6MCwiRm9yZWdyb3VuZCI6eyIkaWQiOiIxMjIiLCJDb2xvciI6eyIkaWQiOiIxMjM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I0IiwiVG9wIjowLjAsIkxlZnQiOjAuMCwiUmlnaHQiOjAuMCwiQm90dG9tIjowLjB9LCJQYWRkaW5nIjp7IiRpZCI6IjEyNSIsIlRvcCI6MC4wLCJMZWZ0IjowLjAsIlJpZ2h0IjowLjAsIkJvdHRvbSI6MC4wfSwiQmFja2dyb3VuZCI6eyIkaWQiOiIxMjYiLCJDb2xvciI6eyIkcmVmIjoiNTYifX0sIklzVmlzaWJsZSI6dHJ1ZSwiV2lkdGgiOjAuMCwiSGVpZ2h0IjowLjAsIkJvcmRlclN0eWxlIjpudWxsLCJQYXJlbnRTdHlsZSI6bnVsbH0sIkRhdGVTdHlsZSI6eyIkaWQiOiIxMjciLCJGb250U2V0dGluZ3MiOnsiJGlkIjoiMTI4IiwiRm9udFNpemUiOjEwLCJGb250TmFtZSI6IkNhbGlicmkiLCJJc0JvbGQiOmZhbHNlLCJJc0l0YWxpYyI6ZmFsc2UsIklzVW5kZXJsaW5lZCI6ZmFsc2UsIlBhcmVudFN0eWxlIjpudWxsfSwiQXV0b1NpemUiOjAsIkZvcmVncm91bmQiOnsiJGlkIjoiMTI5IiwiQ29sb3IiOnsiJGlkIjoiMTM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zEiLCJUb3AiOjAuMCwiTGVmdCI6MC4wLCJSaWdodCI6MC4wLCJCb3R0b20iOjAuMH0sIlBhZGRpbmciOnsiJGlkIjoiMTMyIiwiVG9wIjowLjAsIkxlZnQiOjAuMCwiUmlnaHQiOjAuMCwiQm90dG9tIjowLjB9LCJCYWNrZ3JvdW5kIjp7IiRpZCI6IjEzMyIsIkNvbG9yIjp7IiRyZWYiOiI1NiJ9fSwiSXNWaXNpYmxlIjp0cnVlLCJXaWR0aCI6MC4wLCJIZWlnaHQiOjAuMCwiQm9yZGVyU3R5bGUiOm51bGwsIlBhcmVudFN0eWxlIjpudWxsfSwiRGF0ZUZvcm1hdCI6eyIkaWQiOiIxMz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M1IiwiRm9ybWF0IjowLCJJc1Zpc2libGUiOmZhbHNlLCJMYXN0S25vd25WaXNpYmlsaXR5U3RhdGUiOmZhbHNlfSwiSXNWaXNpYmxlIjp0cnVlLCJQYXJlbnRTdHlsZSI6bnVsbH0sIkRlZmF1bHRUYXNrU3R5bGUiOnsiJGlkIjoiMTM2IiwiU2hhcGUiOjEsIlNoYXBlVGhpY2tuZXNzIjowLCJEdXJhdGlvbkZvcm1hdCI6MCwiSW5jbHVkZU5vbldvcmtpbmdEYXlzSW5EdXJhdGlvbiI6ZmFsc2UsIlBlcmNlbnRhZ2VDb21wbGV0ZVN0eWxlIjp7IiRpZCI6IjEzNyIsIkZvbnRTZXR0aW5ncyI6eyIkaWQiOiIxMzgiLCJGb250U2l6ZSI6MTAsIkZvbnROYW1lIjoiQ2FsaWJyaSIsIklzQm9sZCI6ZmFsc2UsIklzSXRhbGljIjpmYWxzZSwiSXNVbmRlcmxpbmVkIjpmYWxzZSwiUGFyZW50U3R5bGUiOm51bGx9LCJBdXRvU2l6ZSI6MCwiRm9yZWdyb3VuZCI6eyIkaWQiOiIxMzkiLCJDb2xvciI6eyIkaWQiOiIxNDA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NDEiLCJUb3AiOjAuMCwiTGVmdCI6MC4wLCJSaWdodCI6MC4wLCJCb3R0b20iOjAuMH0sIlBhZGRpbmciOnsiJGlkIjoiMTQyIiwiVG9wIjowLjAsIkxlZnQiOjAuMCwiUmlnaHQiOjAuMCwiQm90dG9tIjowLjB9LCJCYWNrZ3JvdW5kIjp7IiRpZCI6IjE0MyIsIkNvbG9yIjp7IiRyZWYiOiI1NiJ9fSwiSXNWaXNpYmxlIjp0cnVlLCJXaWR0aCI6MC4wLCJIZWlnaHQiOjAuMCwiQm9yZGVyU3R5bGUiOm51bGwsIlBhcmVudFN0eWxlIjpudWxsfSwiRHVyYXRpb25TdHlsZSI6eyIkaWQiOiIxNDQiLCJGb250U2V0dGluZ3MiOnsiJGlkIjoiMTQ1IiwiRm9udFNpemUiOjEwLCJGb250TmFtZSI6IkNhbGlicmkiLCJJc0JvbGQiOmZhbHNlLCJJc0l0YWxpYyI6ZmFsc2UsIklzVW5kZXJsaW5lZCI6ZmFsc2UsIlBhcmVudFN0eWxlIjpudWxsfSwiQXV0b1NpemUiOjAsIkZvcmVncm91bmQiOnsiJGlkIjoiMTQ2IiwiQ29sb3IiOnsiJGlkIjoiMTQ3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Q4IiwiVG9wIjowLjAsIkxlZnQiOjAuMCwiUmlnaHQiOjAuMCwiQm90dG9tIjowLjB9LCJQYWRkaW5nIjp7IiRpZCI6IjE0OSIsIlRvcCI6MC4wLCJMZWZ0IjowLjAsIlJpZ2h0IjowLjAsIkJvdHRvbSI6MC4wfSwiQmFja2dyb3VuZCI6eyIkaWQiOiIxNTAiLCJDb2xvciI6eyIkcmVmIjoiNTYifX0sIklzVmlzaWJsZSI6dHJ1ZSwiV2lkdGgiOjAuMCwiSGVpZ2h0IjowLjAsIkJvcmRlclN0eWxlIjpudWxsLCJQYXJlbnRTdHlsZSI6bnVsbH0sIkhvcml6b250YWxDb25uZWN0b3JTdHlsZSI6eyIkaWQiOiIxNTEiLCJMaW5lQ29sb3IiOnsiJGlkIjoiMTUyIiwiJHR5cGUiOiJOTFJFLkNvbW1vbi5Eb20uU29saWRDb2xvckJydXNoLCBOTFJFLkNvbW1vbiIsIkNvbG9yIjp7IiRpZCI6IjE1MyIsIkEiOjI1NSwiUiI6MjA0LCJHIjoyMDQsIkIiOjIwNH19LCJMaW5lV2VpZ2h0IjoxLjAsIkxpbmVUeXBlIjowLCJQYXJlbnRTdHlsZSI6bnVsbH0sIlZlcnRpY2FsQ29ubmVjdG9yU3R5bGUiOnsiJGlkIjoiMTU0IiwiTGluZUNvbG9yIjp7IiRpZCI6IjE1NSIsIiR0eXBlIjoiTkxSRS5Db21tb24uRG9tLlNvbGlkQ29sb3JCcnVzaCwgTkxSRS5Db21tb24iLCJDb2xvciI6eyIkaWQiOiIxNTYiLCJBIjoyNTUsIlIiOjIwNCwiRyI6MjA0LCJCIjoyMDR9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0cnVlLCJQZXJjZW50YWdlQ29tcGxldGVTaGFwZU9wYWNpdHkiOjM1LCJTaGFwZVN0eWxlIjp7IiRpZCI6IjE1NyIsIk1hcmdpbiI6eyIkaWQiOiIxNTgiLCJUb3AiOjAuMCwiTGVmdCI6NC4wLCJSaWdodCI6NC4wLCJCb3R0b20iOjAuMH0sIlBhZGRpbmciOnsiJGlkIjoiMTU5IiwiVG9wIjowLjAsIkxlZnQiOjAuMCwiUmlnaHQiOjAuMCwiQm90dG9tIjowLjB9LCJCYWNrZ3JvdW5kIjp7IiRpZCI6IjE2MCIsIkNvbG9yIjp7IiRpZCI6IjE2MSIsIkEiOjI1NSwiUiI6MCwiRyI6MTE0LCJCIjoxODh9fSwiSXNWaXNpYmxlIjp0cnVlLCJXaWR0aCI6MC4wLCJIZWlnaHQiOjEwLjAsIkJvcmRlclN0eWxlIjp7IiRpZCI6IjE2MiIsIkxpbmVDb2xvciI6eyIkaWQiOiIxNjMiLCIkdHlwZSI6Ik5MUkUuQ29tbW9uLkRvbS5Tb2xpZENvbG9yQnJ1c2gsIE5MUkUuQ29tbW9uIiwiQ29sb3IiOnsiJGlkIjoiMTY0IiwiQSI6MjU1LCJSIjoyNTUsIkciOjAsIkIiOjB9fSwiTGluZVdlaWdodCI6MC4wLCJMaW5lVHlwZSI6MCwiUGFyZW50U3R5bGUiOm51bGx9LCJQYXJlbnRTdHlsZSI6bnVsbH0sIlRpdGxlU3R5bGUiOnsiJGlkIjoiMTY1IiwiRm9udFNldHRpbmdzIjp7IiRpZCI6IjE2NiIsIkZvbnRTaXplIjoxMSwiRm9udE5hbWUiOiJDYWxpYnJpIiwiSXNCb2xkIjp0cnVlLCJJc0l0YWxpYyI6ZmFsc2UsIklzVW5kZXJsaW5lZCI6ZmFsc2UsIlBhcmVudFN0eWxlIjpudWxsfSwiQXV0b1NpemUiOjAsIkZvcmVncm91bmQiOnsiJGlkIjoiMTY3IiwiQ29sb3IiOnsiJGlkIjoiMTY4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2OSIsIlRvcCI6MC4wLCJMZWZ0IjowLjAsIlJpZ2h0IjowLjAsIkJvdHRvbSI6MC4wfSwiUGFkZGluZyI6eyIkaWQiOiIxNzAiLCJUb3AiOjAuMCwiTGVmdCI6MC4wLCJSaWdodCI6MC4wLCJCb3R0b20iOjAuMH0sIkJhY2tncm91bmQiOnsiJGlkIjoiMTcxIiwiQ29sb3IiOnsiJHJlZiI6IjU2In19LCJJc1Zpc2libGUiOnRydWUsIldpZHRoIjowLjAsIkhlaWdodCI6MC4wLCJCb3JkZXJTdHlsZSI6bnVsbCwiUGFyZW50U3R5bGUiOm51bGx9LCJEYXRlU3R5bGUiOnsiJGlkIjoiMTcyIiwiRm9udFNldHRpbmdzIjp7IiRpZCI6IjE3MyIsIkZvbnRTaXplIjoxMCwiRm9udE5hbWUiOiJDYWxpYnJpIiwiSXNCb2xkIjpmYWxzZSwiSXNJdGFsaWMiOmZhbHNlLCJJc1VuZGVybGluZWQiOmZhbHNlLCJQYXJlbnRTdHlsZSI6bnVsbH0sIkF1dG9TaXplIjowLCJGb3JlZ3JvdW5kIjp7IiRpZCI6IjE3NCIsIkNvbG9yIjp7IiRpZCI6IjE3N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Tc2IiwiVG9wIjowLjAsIkxlZnQiOjAuMCwiUmlnaHQiOjAuMCwiQm90dG9tIjowLjB9LCJQYWRkaW5nIjp7IiRpZCI6IjE3NyIsIlRvcCI6MC4wLCJMZWZ0IjowLjAsIlJpZ2h0IjowLjAsIkJvdHRvbSI6MC4wfSwiQmFja2dyb3VuZCI6eyIkaWQiOiIxNzgiLCJDb2xvciI6eyIkcmVmIjoiNTYifX0sIklzVmlzaWJsZSI6dHJ1ZSwiV2lkdGgiOjAuMCwiSGVpZ2h0IjowLjAsIkJvcmRlclN0eWxlIjpudWxsLCJQYXJlbnRTdHlsZSI6bnVsbH0sIkRhdGVGb3JtYXQiOnsiJGlkIjoiMTc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4MCIsIkZvcm1hdCI6MCwiSXNWaXNpYmxlIjpmYWxzZSwiTGFzdEtub3duVmlzaWJpbGl0eVN0YXRlIjpmYWxzZX0sIklzVmlzaWJsZSI6dHJ1ZSwiUGFyZW50U3R5bGUiOm51bGwsIl9leHBsaWNpdGx5U2V0Ijp7IiRpZCI6IjE4M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MTgyIiwiR3JpZGxpbmVTdHlsZSI6eyIkaWQiOiIxODMiLCJMaW5lQ29sb3IiOnsiJGlkIjoiMTg0IiwiJHR5cGUiOiJOTFJFLkNvbW1vbi5Eb20uU29saWRDb2xvckJydXNoLCBOTFJFLkNvbW1vbiIsIkNvbG9yIjp7IiRpZCI6IjE4NSIsIkEiOjM4LCJSIjo5MSwiRyI6MTU1LCJCIjoyMTN9fSwiTGluZVdlaWdodCI6MS4wLCJMaW5lVHlwZSI6MCwiUGFyZW50U3R5bGUiOm51bGx9LCJNYXJnaW4iOnsiJGlkIjoiMTg2IiwiVG9wIjowLjAsIkxlZnQiOjAuMCwiUmlnaHQiOjAuMCwiQm90dG9tIjowLjB9LCJQYWRkaW5nIjp7IiRpZCI6IjE4NyIsIlRvcCI6MC4wLCJMZWZ0IjowLjAsIlJpZ2h0IjowLjAsIkJvdHRvbSI6MC4wfSwiQmFja2dyb3VuZCI6bnVsbCwiSXNWaXNpYmxlIjp0cnVlLCJXaWR0aCI6MC4wLCJIZWlnaHQiOjAuMCwiQm9yZGVyU3R5bGUiOnsiJGlkIjoiMTg4IiwiTGluZUNvbG9yIjpudWxsLCJMaW5lV2VpZ2h0IjowLjAsIkxpbmVUeXBlIjowLCJQYXJlbnRTdHlsZSI6bnVsbH0sIlBhcmVudFN0eWxlIjpudWxsfSwiQWN0aXZpdHlMaW5lUGFuZWxTdHlsZSI6eyIkaWQiOiIxODkiLCJBY3Rpdml0eUxpbmVTdHlsZSI6eyIkaWQiOiIxOTAiLCJMaW5lQ29sb3IiOnsiJGlkIjoiMTkxIiwiJHR5cGUiOiJOTFJFLkNvbW1vbi5Eb20uU29saWRDb2xvckJydXNoLCBOTFJFLkNvbW1vbiIsIkNvbG9yIjp7IiRpZCI6IjE5MiIsIkEiOjM4LCJSIjo2OCwiRyI6MTE0LCJCIjoxOTZ9fSwiTGluZVdlaWdodCI6MS4wLCJMaW5lVHlwZSI6MCwiUGFyZW50U3R5bGUiOm51bGx9LCJNYXJnaW4iOnsiJGlkIjoiMTkzIiwiVG9wIjowLjAsIkxlZnQiOjAuMCwiUmlnaHQiOjAuMCwiQm90dG9tIjowLjB9LCJQYWRkaW5nIjp7IiRpZCI6IjE5NCIsIlRvcCI6MC4wLCJMZWZ0IjowLjAsIlJpZ2h0IjowLjAsIkJvdHRvbSI6MC4wfSwiQmFja2dyb3VuZCI6bnVsbCwiSXNWaXNpYmxlIjp0cnVlLCJXaWR0aCI6MC4wLCJIZWlnaHQiOjAuMCwiQm9yZGVyU3R5bGUiOnsiJGlkIjoiMTk1IiwiTGluZUNvbG9yIjpudWxsLCJMaW5lV2VpZ2h0IjowLjAsIkxpbmVUeXBlIjowLCJQYXJlbnRTdHlsZSI6bnVsbH0sIlBhcmVudFN0eWxlIjpudWxsfSwiU2hvd0VsYXBzZWRUaW1lR3JhZGllbnRTdHlsZSI6ZmFsc2UsIlRpbWViYW5kUmVzZXJ2ZWRMZWZ0QXJlYVN0eWxlIjp7IiRpZCI6IjE5NiIsIkFjdGl2aXR5SGVhZGVyV2lkdGgiOjAuMCwiSXNTZXQiOmZhbHNlfSwiRGVmYXVsdFN3aW1sYW5lU3R5bGUiOm51bGx9LCJTY2FsZSI6bnVsbCwiU2NhbGVWMiI6eyIkaWQiOiIxOTciLCJTdGFydERhdGUiOiIwMDAxLTAxLTAxVDAwOjAwOjAwIiwiRW5kRGF0ZSI6IjIwMjMtMDctMDVUMjM6NTk6MDAiLCJBdXRvRGF0ZVJhbmdlIjp0cnVlLCJXb3JraW5nRGF5cyI6MzEsIkZpc2NhbFllYXIiOnsiJGlkIjoiMTk4IiwiU3RhcnRNb250aCI6MSwiVXNlU3RhcnRpbmdZZWFyRm9yTnVtYmVyaW5nIjp0cnVlLCJTaG93RmlzY2FsWWVhckxhYmVsIjp0cnVlfSwiVG9kYXlNYXJrZXJUZXh0IjoiVG9kYXkiLCJBdXRvU2NhbGVUeXBlIjp0cnVlLCJUaW1lYmFuZFNjYWxlcyI6eyIkaWQiOiIxOTkiLCJUb3BTY2FsZUxheWVyIjp7IiRpZCI6IjIwMCIsIkZvcm1hdCI6Ik1NTSIsIlR5cGUiOjJ9LCJNaWRkbGVTY2FsZUxheWVyIjp7IiRpZCI6IjIwMSIsIkZvcm1hdCI6bnVsbCwiVHlwZSI6MH0sIkJvdHRvbVNjYWxlTGF5ZXIiOnsiJGlkIjoiMjAyIiwiRm9ybWF0IjpudWxsLCJUeXBlIjowfX19LCJNaWxlc3RvbmVzIjpbeyIkaWQiOiIyMDMiLCJEYXRlIjoiMjAyMy0wNC0yMVQyMzo1OTowMCIsIlN0eWxlIjp7IiRpZCI6IjIwNCIsIlNoYXBlIjoxOSwiQ29ubmVjdG9yTWFyZ2luIjp7IiRyZWYiOiIxMDcifSwiQ29ubmVjdG9yU3R5bGUiOnsiJGlkIjoiMjA1IiwiTGluZUNvbG9yIjp7IiRyZWYiOiIxMDkifSwiTGluZVdlaWdodCI6MS4wLCJMaW5lVHlwZSI6MCwiUGFyZW50U3R5bGUiOm51bGx9LCJJc0JlbG93VGltZWJhbmQiOmZhbHNlLCJQb3NpdGlvbk9uVGFzayI6MCwiSGlkZURhdGUiOmZhbHNlLCJTaGFwZVNpemUiOjEsIlNwYWNpbmciOjIuMCwiUGFkZGluZyI6eyIkcmVmIjoiMTExIn0sIlNoYXBlU3R5bGUiOnsiJGlkIjoiMjA2IiwiTWFyZ2luIjp7IiRyZWYiOiIxMTMifSwiUGFkZGluZyI6eyIkcmVmIjoiMTE0In0sIkJhY2tncm91bmQiOnsiJGlkIjoiMjA3IiwiQ29sb3IiOnsiJGlkIjoiMjA4IiwiQSI6MjU1LCJSIjoxMTIsIkciOjE3MywiQiI6NzF9fSwiSXNWaXNpYmxlIjp0cnVlLCJXaWR0aCI6MTMuMCwiSGVpZ2h0IjoxMy4wLCJCb3JkZXJTdHlsZSI6eyIkaWQiOiIyMDkiLCJMaW5lQ29sb3IiOnsiJHJlZiI6IjExOCJ9LCJMaW5lV2VpZ2h0IjowLjAsIkxpbmVUeXBlIjowLCJQYXJlbnRTdHlsZSI6bnVsbH0sIlBhcmVudFN0eWxlIjpudWxsfSwiVGl0bGVTdHlsZSI6eyIkaWQiOiIyMTAiLCJGb250U2V0dGluZ3MiOnsiJGlkIjoiMjExIiwiRm9udFNpemUiOjExLCJGb250TmFtZSI6IkNhbGlicmkiLCJJc0JvbGQiOnRydWUsIklzSXRhbGljIjpmYWxzZSwiSXNVbmRlcmxpbmVkIjpmYWxzZSwiUGFyZW50U3R5bGUiOm51bGx9LCJBdXRvU2l6ZSI6MCwiRm9yZWdyb3VuZCI6eyIkaWQiOiIyMTIiLCJDb2xvciI6eyIkaWQiOiIyMTM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aWQiOiIyMTQiLCJDb2xvciI6eyIkaWQiOiIyMTUiLCJBIjowLCJSIjoyNTUsIkciOjI1NSwiQiI6MjU1fX0sIklzVmlzaWJsZSI6dHJ1ZSwiV2lkdGgiOjAuMCwiSGVpZ2h0IjowLjAsIkJvcmRlclN0eWxlIjp7IiRpZCI6IjIxNiIsIkxpbmVDb2xvciI6bnVsbCwiTGluZVdlaWdodCI6MC4wLCJMaW5lVHlwZSI6MCwiUGFyZW50U3R5bGUiOm51bGx9LCJQYXJlbnRTdHlsZSI6bnVsbH0sIkRhdGVTdHlsZSI6eyIkaWQiOiIyMTciLCJGb250U2V0dGluZ3MiOnsiJGlkIjoiMjE4IiwiRm9udFNpemUiOjEwLCJGb250TmFtZSI6IkNhbGlicmkiLCJJc0JvbGQiOmZhbHNlLCJJc0l0YWxpYyI6ZmFsc2UsIklzVW5kZXJsaW5lZCI6ZmFsc2UsIlBhcmVudFN0eWxlIjpudWxsfSwiQXV0b1NpemUiOjAsIkZvcmVncm91bmQiOnsiJGlkIjoiMjE5IiwiQ29sb3IiOnsiJGlkIjoiMjI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MxIn0sIlBhZGRpbmciOnsiJHJlZiI6IjEzMiJ9LCJCYWNrZ3JvdW5kIjp7IiRpZCI6IjIyMSIsIkNvbG9yIjp7IiRpZCI6IjIyMiIsIkEiOjAsIlIiOjI1NSwiRyI6MjU1LCJCIjoyNTV9fSwiSXNWaXNpYmxlIjp0cnVlLCJXaWR0aCI6MC4wLCJIZWlnaHQiOjAuMCwiQm9yZGVyU3R5bGUiOnsiJGlkIjoiMjIzIiwiTGluZUNvbG9yIjpudWxsLCJMaW5lV2VpZ2h0IjowLjAsIkxpbmVUeXBlIjowLCJQYXJlbnRTdHlsZSI6bnVsbH0sIlBhcmVudFN0eWxlIjpudWxsfSwiRGF0ZUZvcm1hdCI6eyIkaWQiOiIyMj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I1IiwiRm9ybWF0IjowLCJJc1Zpc2libGUiOmZhbHNlLCJMYXN0S25vd25WaXNpYmlsaXR5U3RhdGUiOmZhbHNlfSwiSXNWaXNpYmxlIjp0cnVlLCJQYXJlbnRTdHlsZSI6bnVsbH0sIkluZGV4IjowLCJQZXJjZW50YWdlQ29tcGxldGUiOm51bGwsIlBvc2l0aW9uIjp7IlJhdGlvIjowLjAsIklzQ3VzdG9tIjpmYWxzZX0sIkRhdGVGb3JtYXQiOnsiJHJlZiI6IjIyNCJ9LCJXZWVrTnVtYmVyaW5nIjp7IiRpZCI6IjIyNiIsIkZvcm1hdCI6MCwiSXNWaXNpYmxlIjpmYWxzZSwiTGFzdEtub3duVmlzaWJpbGl0eVN0YXRlIjpmYWxzZX0sIlJlbGF0ZWRUYXNrSWQiOiIwMDAwMDAwMC0wMDAwLTAwMDAtMDAwMC0wMDAwMDAwMDAwMDAiLCJJZCI6ImI2NzgxNThiLTg3NjgtNDEyOS04OThmLWIzMTIyN2JiMjE0MSIsIkltcG9ydElkIjpudWxsLCJUaXRsZSI6IktpY2tvZmYiLCJOb3RlIjpudWxsLCJIeXBlcmxpbmsiOnsiJGlkIjoiMjI3IiwiQWRkcmVzcyI6bnVsbCwiU3ViQWRkcmVzcyI6bnVsbH0sIklzQ2hhbmdlZCI6ZmFsc2UsIklzTmV3IjpmYWxzZX0seyIkaWQiOiIyMjgiLCJEYXRlIjoiMjAyMy0wNS0yMFQyMzo1OTowMCIsIlN0eWxlIjp7IiRpZCI6IjIyOSIsIlNoYXBlIjoxOSwiQ29ubmVjdG9yTWFyZ2luIjp7IiRpZCI6IjIzMCIsIlRvcCI6MC4wLCJMZWZ0IjoyLjAsIlJpZ2h0IjoyLjAsIkJvdHRvbSI6MC4wfSwiQ29ubmVjdG9yU3R5bGUiOnsiJGlkIjoiMjMxIiwiTGluZUNvbG9yIjp7IiRpZCI6IjIzMiIsIiR0eXBlIjoiTkxSRS5Db21tb24uRG9tLlNvbGlkQ29sb3JCcnVzaCwgTkxSRS5Db21tb24iLCJDb2xvciI6eyIkaWQiOiIyMzMiLCJBIjoxMjcsIlIiOjc5LCJHIjoxMjksIkIiOjE4OX19LCJMaW5lV2VpZ2h0IjoxLjAsIkxpbmVUeXBlIjowLCJQYXJlbnRTdHlsZSI6bnVsbH0sIklzQmVsb3dUaW1lYmFuZCI6ZmFsc2UsIlBvc2l0aW9uT25UYXNrIjowLCJIaWRlRGF0ZSI6ZmFsc2UsIlNoYXBlU2l6ZSI6MSwiU3BhY2luZyI6Mi4wLCJQYWRkaW5nIjp7IiRpZCI6IjIzNCIsIlRvcCI6Ny4wLCJMZWZ0IjozLjAsIlJpZ2h0IjowLjAsIkJvdHRvbSI6Mi4wfSwiU2hhcGVTdHlsZSI6eyIkaWQiOiIyMzUiLCJNYXJnaW4iOnsiJGlkIjoiMjM2IiwiVG9wIjowLjAsIkxlZnQiOjAuMCwiUmlnaHQiOjAuMCwiQm90dG9tIjowLjB9LCJQYWRkaW5nIjp7IiRpZCI6IjIzNyIsIlRvcCI6MC4wLCJMZWZ0IjowLjAsIlJpZ2h0IjowLjAsIkJvdHRvbSI6MC4wfSwiQmFja2dyb3VuZCI6eyIkaWQiOiIyMzgiLCJDb2xvciI6eyIkaWQiOiIyMzkiLCJBIjoyNTUsIlIiOjExMiwiRyI6MTczLCJCIjo3MX19LCJJc1Zpc2libGUiOnRydWUsIldpZHRoIjoxMy4wLCJIZWlnaHQiOjEzLjAsIkJvcmRlclN0eWxlIjp7IiRpZCI6IjI0MCIsIkxpbmVDb2xvciI6eyIkaWQiOiIyNDEiLCIkdHlwZSI6Ik5MUkUuQ29tbW9uLkRvbS5Tb2xpZENvbG9yQnJ1c2gsIE5MUkUuQ29tbW9uIiwiQ29sb3IiOnsiJGlkIjoiMjQyIiwiQSI6MjU1LCJSIjoyNTUsIkciOjAsIkIiOjB9fSwiTGluZVdlaWdodCI6MC4wLCJMaW5lVHlwZSI6MCwiUGFyZW50U3R5bGUiOm51bGx9LCJQYXJlbnRTdHlsZSI6bnVsbH0sIlRpdGxlU3R5bGUiOnsiJGlkIjoiMjQzIiwiRm9udFNldHRpbmdzIjp7IiRpZCI6IjI0NCIsIkZvbnRTaXplIjoxMSwiRm9udE5hbWUiOiJDYWxpYnJpIiwiSXNCb2xkIjp0cnVlLCJJc0l0YWxpYyI6ZmFsc2UsIklzVW5kZXJsaW5lZCI6ZmFsc2UsIlBhcmVudFN0eWxlIjpudWxsfSwiQXV0b1NpemUiOjAsIkZvcmVncm91bmQiOnsiJGlkIjoiMjQ1IiwiQ29sb3IiOnsiJGlkIjoiMjQ2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I0NyIsIlRvcCI6MC4wLCJMZWZ0IjowLjAsIlJpZ2h0IjowLjAsIkJvdHRvbSI6MC4wfSwiUGFkZGluZyI6eyIkaWQiOiIyNDgiLCJUb3AiOjAuMCwiTGVmdCI6MC4wLCJSaWdodCI6MC4wLCJCb3R0b20iOjAuMH0sIkJhY2tncm91bmQiOnsiJGlkIjoiMjQ5IiwiQ29sb3IiOnsiJGlkIjoiMjUwIiwiQSI6MCwiUiI6MjU1LCJHIjoyNTUsIkIiOjI1NX19LCJJc1Zpc2libGUiOnRydWUsIldpZHRoIjowLjAsIkhlaWdodCI6MC4wLCJCb3JkZXJTdHlsZSI6eyIkaWQiOiIyNTEiLCJMaW5lQ29sb3IiOm51bGwsIkxpbmVXZWlnaHQiOjAuMCwiTGluZVR5cGUiOjAsIlBhcmVudFN0eWxlIjpudWxsfSwiUGFyZW50U3R5bGUiOm51bGx9LCJEYXRlU3R5bGUiOnsiJGlkIjoiMjUyIiwiRm9udFNldHRpbmdzIjp7IiRpZCI6IjI1MyIsIkZvbnRTaXplIjoxMCwiRm9udE5hbWUiOiJDYWxpYnJpIiwiSXNCb2xkIjpmYWxzZSwiSXNJdGFsaWMiOmZhbHNlLCJJc1VuZGVybGluZWQiOmZhbHNlLCJQYXJlbnRTdHlsZSI6bnVsbH0sIkF1dG9TaXplIjowLCJGb3JlZ3JvdW5kIjp7IiRpZCI6IjI1NCIsIkNvbG9yIjp7IiRpZCI6IjI1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U2IiwiVG9wIjowLjAsIkxlZnQiOjAuMCwiUmlnaHQiOjAuMCwiQm90dG9tIjowLjB9LCJQYWRkaW5nIjp7IiRpZCI6IjI1NyIsIlRvcCI6MC4wLCJMZWZ0IjowLjAsIlJpZ2h0IjowLjAsIkJvdHRvbSI6MC4wfSwiQmFja2dyb3VuZCI6eyIkaWQiOiIyNTgiLCJDb2xvciI6eyIkaWQiOiIyNTkiLCJBIjowLCJSIjoyNTUsIkciOjI1NSwiQiI6MjU1fX0sIklzVmlzaWJsZSI6dHJ1ZSwiV2lkdGgiOjAuMCwiSGVpZ2h0IjowLjAsIkJvcmRlclN0eWxlIjp7IiRpZCI6IjI2MCIsIkxpbmVDb2xvciI6bnVsbCwiTGluZVdlaWdodCI6MC4wLCJMaW5lVHlwZSI6MCwiUGFyZW50U3R5bGUiOm51bGx9LCJQYXJlbnRTdHlsZSI6bnVsbH0sIkRhdGVGb3JtYXQiOnsiJGlkIjoiMjY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2MiIsIkZvcm1hdCI6MCwiSXNWaXNpYmxlIjpmYWxzZSwiTGFzdEtub3duVmlzaWJpbGl0eVN0YXRlIjpmYWxzZX0sIklzVmlzaWJsZSI6dHJ1ZSwiUGFyZW50U3R5bGUiOm51bGx9LCJJbmRleCI6NSwiUGVyY2VudGFnZUNvbXBsZXRlIjpudWxsLCJQb3NpdGlvbiI6eyJSYXRpbyI6MC4wLCJJc0N1c3RvbSI6ZmFsc2V9LCJEYXRlRm9ybWF0Ijp7IiRyZWYiOiIyNjEifSwiV2Vla051bWJlcmluZyI6eyIkaWQiOiIyNjMiLCJGb3JtYXQiOjAsIklzVmlzaWJsZSI6ZmFsc2UsIkxhc3RLbm93blZpc2liaWxpdHlTdGF0ZSI6ZmFsc2V9LCJSZWxhdGVkVGFza0lkIjoiMDAwMDAwMDAtMDAwMC0wMDAwLTAwMDAtMDAwMDAwMDAwMDAwIiwiSWQiOiJmZWUwYzM1NC01Njc1LTQyZjYtYWU4Mi02NzdiM2YxMWU0MjUiLCJJbXBvcnRJZCI6bnVsbCwiVGl0bGUiOiJTcHJpbmcgMjAyMyBVcGdyYWRlIiwiTm90ZSI6bnVsbCwiSHlwZXJsaW5rIjp7IiRpZCI6IjI2NCIsIkFkZHJlc3MiOm51bGwsIlN1YkFkZHJlc3MiOm51bGx9LCJJc0NoYW5nZWQiOmZhbHNlLCJJc05ldyI6ZmFsc2V9LHsiJGlkIjoiMjY1IiwiRGF0ZSI6IjIwMjMtMDYtMDlUMjM6NTk6MDAiLCJTdHlsZSI6eyIkaWQiOiIyNjYiLCJTaGFwZSI6MTksIkNvbm5lY3Rvck1hcmdpbiI6eyIkcmVmIjoiMTA3In0sIkNvbm5lY3RvclN0eWxlIjp7IiRpZCI6IjI2NyIsIkxpbmVDb2xvciI6eyIkcmVmIjoiMTA5In0sIkxpbmVXZWlnaHQiOjEuMCwiTGluZVR5cGUiOjAsIlBhcmVudFN0eWxlIjpudWxsfSwiSXNCZWxvd1RpbWViYW5kIjpmYWxzZSwiUG9zaXRpb25PblRhc2siOjAsIkhpZGVEYXRlIjpmYWxzZSwiU2hhcGVTaXplIjoxLCJTcGFjaW5nIjoyLjAsIlBhZGRpbmciOnsiJHJlZiI6IjExMSJ9LCJTaGFwZVN0eWxlIjp7IiRpZCI6IjI2OCIsIk1hcmdpbiI6eyIkcmVmIjoiMTEzIn0sIlBhZGRpbmciOnsiJHJlZiI6IjExNCJ9LCJCYWNrZ3JvdW5kIjp7IiRpZCI6IjI2OSIsIkNvbG9yIjp7IiRpZCI6IjI3MCIsIkEiOjI1NSwiUiI6MTEyLCJHIjoxNzMsIkIiOjcxfX0sIklzVmlzaWJsZSI6dHJ1ZSwiV2lkdGgiOjEzLjAsIkhlaWdodCI6MTMuMCwiQm9yZGVyU3R5bGUiOnsiJGlkIjoiMjcxIiwiTGluZUNvbG9yIjp7IiRyZWYiOiIxMTgifSwiTGluZVdlaWdodCI6MC4wLCJMaW5lVHlwZSI6MCwiUGFyZW50U3R5bGUiOm51bGx9LCJQYXJlbnRTdHlsZSI6bnVsbH0sIlRpdGxlU3R5bGUiOnsiJGlkIjoiMjcyIiwiRm9udFNldHRpbmdzIjp7IiRpZCI6IjI3MyIsIkZvbnRTaXplIjoxMSwiRm9udE5hbWUiOiJDYWxpYnJpIiwiSXNCb2xkIjp0cnVlLCJJc0l0YWxpYyI6ZmFsc2UsIklzVW5kZXJsaW5lZCI6ZmFsc2UsIlBhcmVudFN0eWxlIjpudWxsfSwiQXV0b1NpemUiOjAsIkZvcmVncm91bmQiOnsiJGlkIjoiMjc0IiwiQ29sb3IiOnsiJGlkIjoiMjc1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GlkIjoiMjc2IiwiQ29sb3IiOnsiJGlkIjoiMjc3IiwiQSI6MCwiUiI6MjU1LCJHIjoyNTUsIkIiOjI1NX19LCJJc1Zpc2libGUiOnRydWUsIldpZHRoIjowLjAsIkhlaWdodCI6MC4wLCJCb3JkZXJTdHlsZSI6eyIkaWQiOiIyNzgiLCJMaW5lQ29sb3IiOm51bGwsIkxpbmVXZWlnaHQiOjAuMCwiTGluZVR5cGUiOjAsIlBhcmVudFN0eWxlIjpudWxsfSwiUGFyZW50U3R5bGUiOm51bGx9LCJEYXRlU3R5bGUiOnsiJGlkIjoiMjc5IiwiRm9udFNldHRpbmdzIjp7IiRpZCI6IjI4MCIsIkZvbnRTaXplIjoxMCwiRm9udE5hbWUiOiJDYWxpYnJpIiwiSXNCb2xkIjpmYWxzZSwiSXNJdGFsaWMiOmZhbHNlLCJJc1VuZGVybGluZWQiOmZhbHNlLCJQYXJlbnRTdHlsZSI6bnVsbH0sIkF1dG9TaXplIjowLCJGb3JlZ3JvdW5kIjp7IiRpZCI6IjI4MSIsIkNvbG9yIjp7IiRpZCI6IjI4M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zMSJ9LCJQYWRkaW5nIjp7IiRyZWYiOiIxMzIifSwiQmFja2dyb3VuZCI6eyIkaWQiOiIyODMiLCJDb2xvciI6eyIkaWQiOiIyODQiLCJBIjowLCJSIjoyNTUsIkciOjI1NSwiQiI6MjU1fX0sIklzVmlzaWJsZSI6dHJ1ZSwiV2lkdGgiOjAuMCwiSGVpZ2h0IjowLjAsIkJvcmRlclN0eWxlIjp7IiRpZCI6IjI4NSIsIkxpbmVDb2xvciI6bnVsbCwiTGluZVdlaWdodCI6MC4wLCJMaW5lVHlwZSI6MCwiUGFyZW50U3R5bGUiOm51bGx9LCJQYXJlbnRTdHlsZSI6bnVsbH0sIkRhdGVGb3JtYXQiOnsiJGlkIjoiMjg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4NyIsIkZvcm1hdCI6MCwiSXNWaXNpYmxlIjpmYWxzZSwiTGFzdEtub3duVmlzaWJpbGl0eVN0YXRlIjpmYWxzZX0sIklzVmlzaWJsZSI6dHJ1ZSwiUGFyZW50U3R5bGUiOm51bGx9LCJJbmRleCI6NiwiUGVyY2VudGFnZUNvbXBsZXRlIjpudWxsLCJQb3NpdGlvbiI6eyJSYXRpbyI6MC4wLCJJc0N1c3RvbSI6ZmFsc2V9LCJEYXRlRm9ybWF0Ijp7IiRyZWYiOiIyODYifSwiV2Vla051bWJlcmluZyI6eyIkaWQiOiIyODgiLCJGb3JtYXQiOjAsIklzVmlzaWJsZSI6ZmFsc2UsIkxhc3RLbm93blZpc2liaWxpdHlTdGF0ZSI6ZmFsc2V9LCJSZWxhdGVkVGFza0lkIjoiMDAwMDAwMDAtMDAwMC0wMDAwLTAwMDAtMDAwMDAwMDAwMDAwIiwiSWQiOiI2NDdkNzNkYy03YmZiLTRhNjAtOTU0Mi1hMzQ3YmMxZjAxZTQiLCJJbXBvcnRJZCI6bnVsbCwiVGl0bGUiOiJHbyAvIE5vLUdvIiwiTm90ZSI6bnVsbCwiSHlwZXJsaW5rIjp7IiRpZCI6IjI4OSIsIkFkZHJlc3MiOiIiLCJTdWJBZGRyZXNzIjoiIn0sIklzQ2hhbmdlZCI6ZmFsc2UsIklzTmV3IjpmYWxzZX0seyIkaWQiOiIyOTAiLCJEYXRlIjoiMjAyMy0wNi0yMVQyMzo1OTowMCIsIlN0eWxlIjp7IiRpZCI6IjI5MSIsIlNoYXBlIjoxMywiQ29ubmVjdG9yTWFyZ2luIjp7IiRyZWYiOiIxMDcifSwiQ29ubmVjdG9yU3R5bGUiOnsiJGlkIjoiMjkyIiwiTGluZUNvbG9yIjp7IiRyZWYiOiIxMDkifSwiTGluZVdlaWdodCI6MS4wLCJMaW5lVHlwZSI6MCwiUGFyZW50U3R5bGUiOm51bGx9LCJJc0JlbG93VGltZWJhbmQiOmZhbHNlLCJQb3NpdGlvbk9uVGFzayI6MCwiSGlkZURhdGUiOmZhbHNlLCJTaGFwZVNpemUiOjEsIlNwYWNpbmciOjIuMCwiUGFkZGluZyI6eyIkcmVmIjoiMTExIn0sIlNoYXBlU3R5bGUiOnsiJGlkIjoiMjkzIiwiTWFyZ2luIjp7IiRyZWYiOiIxMTMifSwiUGFkZGluZyI6eyIkcmVmIjoiMTE0In0sIkJhY2tncm91bmQiOnsiJGlkIjoiMjk0IiwiQ29sb3IiOnsiJGlkIjoiMjk1IiwiQSI6MjU1LCJSIjoyNTUsIkciOjE5MiwiQiI6MH19LCJJc1Zpc2libGUiOnRydWUsIldpZHRoIjoxOC4wLCJIZWlnaHQiOjIwLjAsIkJvcmRlclN0eWxlIjp7IiRpZCI6IjI5NiIsIkxpbmVDb2xvciI6eyIkcmVmIjoiMTE4In0sIkxpbmVXZWlnaHQiOjAuMCwiTGluZVR5cGUiOjAsIlBhcmVudFN0eWxlIjpudWxsfSwiUGFyZW50U3R5bGUiOm51bGx9LCJUaXRsZVN0eWxlIjp7IiRpZCI6IjI5NyIsIkZvbnRTZXR0aW5ncyI6eyIkaWQiOiIyOTgiLCJGb250U2l6ZSI6MTEsIkZvbnROYW1lIjoiQ2FsaWJyaSIsIklzQm9sZCI6dHJ1ZSwiSXNJdGFsaWMiOmZhbHNlLCJJc1VuZGVybGluZWQiOmZhbHNlLCJQYXJlbnRTdHlsZSI6bnVsbH0sIkF1dG9TaXplIjowLCJGb3JlZ3JvdW5kIjp7IiRpZCI6IjI5OSIsIkNvbG9yIjp7IiRpZCI6IjMwMC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MTI0In0sIlBhZGRpbmciOnsiJHJlZiI6IjEyNSJ9LCJCYWNrZ3JvdW5kIjp7IiRpZCI6IjMwMSIsIkNvbG9yIjp7IiRpZCI6IjMwMiIsIkEiOjAsIlIiOjI1NSwiRyI6MjU1LCJCIjoyNTV9fSwiSXNWaXNpYmxlIjp0cnVlLCJXaWR0aCI6MC4wLCJIZWlnaHQiOjAuMCwiQm9yZGVyU3R5bGUiOnsiJGlkIjoiMzAzIiwiTGluZUNvbG9yIjpudWxsLCJMaW5lV2VpZ2h0IjowLjAsIkxpbmVUeXBlIjowLCJQYXJlbnRTdHlsZSI6bnVsbH0sIlBhcmVudFN0eWxlIjpudWxsfSwiRGF0ZVN0eWxlIjp7IiRpZCI6IjMwNCIsIkZvbnRTZXR0aW5ncyI6eyIkaWQiOiIzMDUiLCJGb250U2l6ZSI6MTAsIkZvbnROYW1lIjoiQ2FsaWJyaSIsIklzQm9sZCI6ZmFsc2UsIklzSXRhbGljIjpmYWxzZSwiSXNVbmRlcmxpbmVkIjpmYWxzZSwiUGFyZW50U3R5bGUiOm51bGx9LCJBdXRvU2l6ZSI6MCwiRm9yZWdyb3VuZCI6eyIkaWQiOiIzMDYiLCJDb2xvciI6eyIkaWQiOiIzMDc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MzEifSwiUGFkZGluZyI6eyIkcmVmIjoiMTMyIn0sIkJhY2tncm91bmQiOnsiJGlkIjoiMzA4IiwiQ29sb3IiOnsiJGlkIjoiMzA5IiwiQSI6MCwiUiI6MjU1LCJHIjoyNTUsIkIiOjI1NX19LCJJc1Zpc2libGUiOnRydWUsIldpZHRoIjowLjAsIkhlaWdodCI6MC4wLCJCb3JkZXJTdHlsZSI6eyIkaWQiOiIzMTAiLCJMaW5lQ29sb3IiOm51bGwsIkxpbmVXZWlnaHQiOjAuMCwiTGluZVR5cGUiOjAsIlBhcmVudFN0eWxlIjpudWxsfSwiUGFyZW50U3R5bGUiOm51bGx9LCJEYXRlRm9ybWF0Ijp7IiRyZWYiOiIyODYifSwiV2Vla051bWJlcmluZyI6eyIkaWQiOiIzMTEiLCJGb3JtYXQiOjAsIklzVmlzaWJsZSI6ZmFsc2UsIkxhc3RLbm93blZpc2liaWxpdHlTdGF0ZSI6ZmFsc2V9LCJJc1Zpc2libGUiOnRydWUsIlBhcmVudFN0eWxlIjpudWxsfSwiSW5kZXgiOjcsIlBlcmNlbnRhZ2VDb21wbGV0ZSI6bnVsbCwiUG9zaXRpb24iOnsiUmF0aW8iOjAuMCwiSXNDdXN0b20iOmZhbHNlfSwiRGF0ZUZvcm1hdCI6eyIkcmVmIjoiMjg2In0sIldlZWtOdW1iZXJpbmciOnsiJGlkIjoiMzEyIiwiRm9ybWF0IjowLCJJc1Zpc2libGUiOmZhbHNlLCJMYXN0S25vd25WaXNpYmlsaXR5U3RhdGUiOmZhbHNlfSwiUmVsYXRlZFRhc2tJZCI6IjAwMDAwMDAwLTAwMDAtMDAwMC0wMDAwLTAwMDAwMDAwMDAwMCIsIklkIjoiMWYyODhiMzItYmYxNi00NWUyLTk5NjYtNWRhNGQ5ZmFiY2I3IiwiSW1wb3J0SWQiOm51bGwsIlRpdGxlIjoiR28tTGl2ZSIsIk5vdGUiOm51bGwsIkh5cGVybGluayI6eyIkaWQiOiIzMTMiLCJBZGRyZXNzIjoiIiwiU3ViQWRkcmVzcyI6IiJ9LCJJc0NoYW5nZWQiOmZhbHNlLCJJc05ldyI6ZmFsc2V9LHsiJGlkIjoiMzE0IiwiRGF0ZSI6IjIwMjMtMDctMDVUMjM6NTk6MDAiLCJTdHlsZSI6eyIkaWQiOiIzMTUiLCJTaGFwZSI6MTksIkNvbm5lY3Rvck1hcmdpbiI6eyIkcmVmIjoiMTA3In0sIkNvbm5lY3RvclN0eWxlIjp7IiRpZCI6IjMxNiIsIkxpbmVDb2xvciI6eyIkcmVmIjoiMTA5In0sIkxpbmVXZWlnaHQiOjEuMCwiTGluZVR5cGUiOjAsIlBhcmVudFN0eWxlIjpudWxsfSwiSXNCZWxvd1RpbWViYW5kIjpmYWxzZSwiUG9zaXRpb25PblRhc2siOjAsIkhpZGVEYXRlIjpmYWxzZSwiU2hhcGVTaXplIjoxLCJTcGFjaW5nIjoyLjAsIlBhZGRpbmciOnsiJHJlZiI6IjExMSJ9LCJTaGFwZVN0eWxlIjp7IiRpZCI6IjMxNyIsIk1hcmdpbiI6eyIkcmVmIjoiMTEzIn0sIlBhZGRpbmciOnsiJHJlZiI6IjExNCJ9LCJCYWNrZ3JvdW5kIjp7IiRpZCI6IjMxOCIsIkNvbG9yIjp7IiRpZCI6IjMxOSIsIkEiOjI1NSwiUiI6MTEyLCJHIjoxNzMsIkIiOjcxfX0sIklzVmlzaWJsZSI6dHJ1ZSwiV2lkdGgiOjEzLjAsIkhlaWdodCI6MTMuMCwiQm9yZGVyU3R5bGUiOnsiJGlkIjoiMzIwIiwiTGluZUNvbG9yIjp7IiRyZWYiOiIxMTgifSwiTGluZVdlaWdodCI6MC4wLCJMaW5lVHlwZSI6MCwiUGFyZW50U3R5bGUiOm51bGx9LCJQYXJlbnRTdHlsZSI6bnVsbH0sIlRpdGxlU3R5bGUiOnsiJGlkIjoiMzIxIiwiRm9udFNldHRpbmdzIjp7IiRpZCI6IjMyMiIsIkZvbnRTaXplIjoxMSwiRm9udE5hbWUiOiJDYWxpYnJpIiwiSXNCb2xkIjp0cnVlLCJJc0l0YWxpYyI6ZmFsc2UsIklzVW5kZXJsaW5lZCI6ZmFsc2UsIlBhcmVudFN0eWxlIjpudWxsfSwiQXV0b1NpemUiOjAsIkZvcmVncm91bmQiOnsiJGlkIjoiMzIzIiwiQ29sb3IiOnsiJGlkIjoiMzI0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GlkIjoiMzI1IiwiQ29sb3IiOnsiJGlkIjoiMzI2IiwiQSI6MCwiUiI6MjU1LCJHIjoyNTUsIkIiOjI1NX19LCJJc1Zpc2libGUiOnRydWUsIldpZHRoIjowLjAsIkhlaWdodCI6MC4wLCJCb3JkZXJTdHlsZSI6eyIkaWQiOiIzMjciLCJMaW5lQ29sb3IiOm51bGwsIkxpbmVXZWlnaHQiOjAuMCwiTGluZVR5cGUiOjAsIlBhcmVudFN0eWxlIjpudWxsfSwiUGFyZW50U3R5bGUiOm51bGx9LCJEYXRlU3R5bGUiOnsiJGlkIjoiMzI4IiwiRm9udFNldHRpbmdzIjp7IiRpZCI6IjMyOSIsIkZvbnRTaXplIjoxMCwiRm9udE5hbWUiOiJDYWxpYnJpIiwiSXNCb2xkIjpmYWxzZSwiSXNJdGFsaWMiOmZhbHNlLCJJc1VuZGVybGluZWQiOmZhbHNlLCJQYXJlbnRTdHlsZSI6bnVsbH0sIkF1dG9TaXplIjowLCJGb3JlZ3JvdW5kIjp7IiRpZCI6IjMzMCIsIkNvbG9yIjp7IiRpZCI6IjMz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zMSJ9LCJQYWRkaW5nIjp7IiRyZWYiOiIxMzIifSwiQmFja2dyb3VuZCI6eyIkaWQiOiIzMzIiLCJDb2xvciI6eyIkaWQiOiIzMzMiLCJBIjowLCJSIjoyNTUsIkciOjI1NSwiQiI6MjU1fX0sIklzVmlzaWJsZSI6dHJ1ZSwiV2lkdGgiOjAuMCwiSGVpZ2h0IjowLjAsIkJvcmRlclN0eWxlIjp7IiRpZCI6IjMzNCIsIkxpbmVDb2xvciI6bnVsbCwiTGluZVdlaWdodCI6MC4wLCJMaW5lVHlwZSI6MCwiUGFyZW50U3R5bGUiOm51bGx9LCJQYXJlbnRTdHlsZSI6bnVsbH0sIkRhdGVGb3JtYXQiOnsiJGlkIjoiMzM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zNiIsIkZvcm1hdCI6MCwiSXNWaXNpYmxlIjpmYWxzZSwiTGFzdEtub3duVmlzaWJpbGl0eVN0YXRlIjpmYWxzZX0sIklzVmlzaWJsZSI6dHJ1ZSwiUGFyZW50U3R5bGUiOm51bGx9LCJJbmRleCI6OCwiUGVyY2VudGFnZUNvbXBsZXRlIjpudWxsLCJQb3NpdGlvbiI6eyJSYXRpbyI6MC4wLCJJc0N1c3RvbSI6ZmFsc2V9LCJEYXRlRm9ybWF0Ijp7IiRyZWYiOiIzMzUifSwiV2Vla051bWJlcmluZyI6eyIkaWQiOiIzMzciLCJGb3JtYXQiOjAsIklzVmlzaWJsZSI6ZmFsc2UsIkxhc3RLbm93blZpc2liaWxpdHlTdGF0ZSI6ZmFsc2V9LCJSZWxhdGVkVGFza0lkIjoiMDAwMDAwMDAtMDAwMC0wMDAwLTAwMDAtMDAwMDAwMDAwMDAwIiwiSWQiOiI1ZDRmZTJlMi1jZTdlLTRlOGUtOGFjZC0zZDQzYzU5NDViMTEiLCJJbXBvcnRJZCI6bnVsbCwiVGl0bGUiOiJQcm9qZWN0IENsb3N1cmUiLCJOb3RlIjpudWxsLCJIeXBlcmxpbmsiOnsiJGlkIjoiMzM4IiwiQWRkcmVzcyI6IiIsIlN1YkFkZHJlc3MiOiIifSwiSXNDaGFuZ2VkIjpmYWxzZSwiSXNOZXciOmZhbHNlfV0sIlRhc2tzIjpbeyIkaWQiOiIzMzkiLCJHcm91cE5hbWUiOm51bGwsIlN0YXJ0RGF0ZSI6IjIwMjMtMDQtMjRUMDA6MDA6MDBaIiwiRW5kRGF0ZSI6IjIwMjMtMDUtMjFUMjM6NTk6MDBaIiwiUGVyY2VudGFnZUNvbXBsZXRlIjpudWxsLCJTdHlsZSI6eyIkaWQiOiIzNDAiLCJTaGFwZSI6MSwiU2hhcGVUaGlja25lc3MiOjAsIkR1cmF0aW9uRm9ybWF0IjowLCJJbmNsdWRlTm9uV29ya2luZ0RheXNJbkR1cmF0aW9uIjpmYWxzZSwiUGVyY2VudGFnZUNvbXBsZXRlU3R5bGUiOnsiJGlkIjoiMzQxIiwiRm9udFNldHRpbmdzIjp7IiRpZCI6IjM0MiIsIkZvbnRTaXplIjoxMCwiRm9udE5hbWUiOiJDYWxpYnJpIiwiSXNCb2xkIjpmYWxzZSwiSXNJdGFsaWMiOmZhbHNlLCJJc1VuZGVybGluZWQiOmZhbHNlLCJQYXJlbnRTdHlsZSI6bnVsbH0sIkF1dG9TaXplIjowLCJGb3JlZ3JvdW5kIjp7IiRyZWYiOiIxMzkifSwiTWF4V2lkdGgiOjIwMC4wLCJNYXhIZWlnaHQiOiJJbmZpbml0eSIsIlNtYXJ0Rm9yZWdyb3VuZElzQWN0aXZlIjpmYWxzZSwiSG9yaXpvbnRhbEFsaWdubWVudCI6MCwiVmVydGljYWxBbGlnbm1lbnQiOjAsIlNtYXJ0Rm9yZWdyb3VuZCI6bnVsbCwiQmFja2dyb3VuZEZpbGxUeXBlIjowLCJNYXJnaW4iOnsiJGlkIjoiMzQzIiwiVG9wIjowLjAsIkxlZnQiOjAuMCwiUmlnaHQiOjAuMCwiQm90dG9tIjowLjB9LCJQYWRkaW5nIjp7IiRpZCI6IjM0NCIsIlRvcCI6MC4wLCJMZWZ0IjowLjAsIlJpZ2h0IjowLjAsIkJvdHRvbSI6MC4wfSwiQmFja2dyb3VuZCI6eyIkaWQiOiIzNDUiLCJDb2xvciI6eyIkaWQiOiIzNDYiLCJBIjo4OSwiUiI6MCwiRyI6MCwiQiI6MH19LCJJc1Zpc2libGUiOnRydWUsIldpZHRoIjowLjAsIkhlaWdodCI6MC4wLCJCb3JkZXJTdHlsZSI6eyIkaWQiOiIzNDciLCJMaW5lQ29sb3IiOm51bGwsIkxpbmVXZWlnaHQiOjAuMCwiTGluZVR5cGUiOjAsIlBhcmVudFN0eWxlIjpudWxsfSwiUGFyZW50U3R5bGUiOm51bGx9LCJEdXJhdGlvblN0eWxlIjp7IiRpZCI6IjM0OCIsIkZvbnRTZXR0aW5ncyI6eyIkaWQiOiIzNDkiLCJGb250U2l6ZSI6MTAsIkZvbnROYW1lIjoiQ2FsaWJyaSIsIklzQm9sZCI6ZmFsc2UsIklzSXRhbGljIjpmYWxzZSwiSXNVbmRlcmxpbmVkIjpmYWxzZSwiUGFyZW50U3R5bGUiOm51bGx9LCJBdXRvU2l6ZSI6MCwiRm9yZWdyb3VuZCI6eyIkaWQiOiIzNTAiLCJDb2xvciI6eyIkaWQiOiIzNTE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zNTIiLCJUb3AiOjAuMCwiTGVmdCI6MC4wLCJSaWdodCI6MC4wLCJCb3R0b20iOjAuMH0sIlBhZGRpbmciOnsiJGlkIjoiMzUzIiwiVG9wIjowLjAsIkxlZnQiOjAuMCwiUmlnaHQiOjAuMCwiQm90dG9tIjowLjB9LCJCYWNrZ3JvdW5kIjp7IiRpZCI6IjM1NCIsIkNvbG9yIjp7IiRyZWYiOiIzNDYifX0sIklzVmlzaWJsZSI6dHJ1ZSwiV2lkdGgiOjAuMCwiSGVpZ2h0IjowLjAsIkJvcmRlclN0eWxlIjp7IiRpZCI6IjM1NSIsIkxpbmVDb2xvciI6bnVsbCwiTGluZVdlaWdodCI6MC4wLCJMaW5lVHlwZSI6MCwiUGFyZW50U3R5bGUiOm51bGx9LCJQYXJlbnRTdHlsZSI6bnVsbH0sIkhvcml6b250YWxDb25uZWN0b3JTdHlsZSI6eyIkaWQiOiIzNTYiLCJMaW5lQ29sb3IiOnsiJGlkIjoiMzU3IiwiJHR5cGUiOiJOTFJFLkNvbW1vbi5Eb20uU29saWRDb2xvckJydXNoLCBOTFJFLkNvbW1vbiIsIkNvbG9yIjp7IiRpZCI6IjM1OCIsIkEiOjI1NSwiUiI6MjA0LCJHIjoyMDQsIkIiOjIwNH19LCJMaW5lV2VpZ2h0IjoxLjAsIkxpbmVUeXBlIjowLCJQYXJlbnRTdHlsZSI6bnVsbH0sIlZlcnRpY2FsQ29ubmVjdG9yU3R5bGUiOnsiJGlkIjoiMzU5IiwiTGluZUNvbG9yIjp7IiRpZCI6IjM2MCIsIiR0eXBlIjoiTkxSRS5Db21tb24uRG9tLlNvbGlkQ29sb3JCcnVzaCwgTkxSRS5Db21tb24iLCJDb2xvciI6eyIkaWQiOiIzNjEiLCJBIjoyNTUsIlIiOjIwNCwiRyI6MjA0LCJCIjoyMDR9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0cnVlLCJQZXJjZW50YWdlQ29tcGxldGVTaGFwZU9wYWNpdHkiOjM1LCJTaGFwZVN0eWxlIjp7IiRpZCI6IjM2MiIsIk1hcmdpbiI6eyIkaWQiOiIzNjMiLCJUb3AiOjAuMCwiTGVmdCI6NC4wLCJSaWdodCI6NC4wLCJCb3R0b20iOjAuMH0sIlBhZGRpbmciOnsiJGlkIjoiMzY0IiwiVG9wIjowLjAsIkxlZnQiOjAuMCwiUmlnaHQiOjAuMCwiQm90dG9tIjowLjB9LCJCYWNrZ3JvdW5kIjp7IiRpZCI6IjM2NSIsIkNvbG9yIjp7IiRpZCI6IjM2NiIsIkEiOjI1NSwiUiI6NTAsIkciOjEzMiwiQiI6MTkxfX0sIklzVmlzaWJsZSI6dHJ1ZSwiV2lkdGgiOjAuMCwiSGVpZ2h0IjoxMC4wLCJCb3JkZXJTdHlsZSI6eyIkaWQiOiIzNjciLCJMaW5lQ29sb3IiOnsiJGlkIjoiMzY4IiwiJHR5cGUiOiJOTFJFLkNvbW1vbi5Eb20uU29saWRDb2xvckJydXNoLCBOTFJFLkNvbW1vbiIsIkNvbG9yIjp7IiRpZCI6IjM2OSIsIkEiOjI1NSwiUiI6MjU1LCJHIjowLCJCIjowfX0sIkxpbmVXZWlnaHQiOjAuMCwiTGluZVR5cGUiOjAsIlBhcmVudFN0eWxlIjpudWxsfSwiUGFyZW50U3R5bGUiOm51bGx9LCJUaXRsZVN0eWxlIjp7IiRpZCI6IjM3MCIsIkZvbnRTZXR0aW5ncyI6eyIkaWQiOiIzNzEiLCJGb250U2l6ZSI6MTEsIkZvbnROYW1lIjoiQ2FsaWJyaSIsIklzQm9sZCI6dHJ1ZSwiSXNJdGFsaWMiOmZhbHNlLCJJc1VuZGVybGluZWQiOmZhbHNlLCJQYXJlbnRTdHlsZSI6bnVsbH0sIkF1dG9TaXplIjowLCJGb3JlZ3JvdW5kIjp7IiRpZCI6IjM3MiIsIkNvbG9yIjp7IiRpZCI6IjM3MyIsIkEiOjI1NSwiUiI6MCwiRyI6MCwiQiI6MH19LCJNYXhXaWR0aCI6NzIwLjAsIk1heEhlaWdodCI6IkluZmluaXR5IiwiU21hcnRGb3JlZ3JvdW5kSXNBY3RpdmUiOmZhbHNlLCJIb3Jpem9udGFsQWxpZ25tZW50IjowLCJWZXJ0aWNhbEFsaWdubWVudCI6MCwiU21hcnRGb3JlZ3JvdW5kIjpudWxsLCJCYWNrZ3JvdW5kRmlsbFR5cGUiOjAsIk1hcmdpbiI6eyIkaWQiOiIzNzQiLCJUb3AiOjAuMCwiTGVmdCI6MC4wLCJSaWdodCI6MC4wLCJCb3R0b20iOjAuMH0sIlBhZGRpbmciOnsiJGlkIjoiMzc1IiwiVG9wIjowLjAsIkxlZnQiOjAuMCwiUmlnaHQiOjAuMCwiQm90dG9tIjowLjB9LCJCYWNrZ3JvdW5kIjp7IiRpZCI6IjM3NiIsIkNvbG9yIjp7IiRpZCI6IjM3NyIsIkEiOjAsIlIiOjI1NSwiRyI6MjU1LCJCIjoyNTV9fSwiSXNWaXNpYmxlIjp0cnVlLCJXaWR0aCI6MC4wLCJIZWlnaHQiOjAuMCwiQm9yZGVyU3R5bGUiOnsiJGlkIjoiMzc4IiwiTGluZUNvbG9yIjpudWxsLCJMaW5lV2VpZ2h0IjowLjAsIkxpbmVUeXBlIjowLCJQYXJlbnRTdHlsZSI6bnVsbH0sIlBhcmVudFN0eWxlIjpudWxsfSwiRGF0ZVN0eWxlIjp7IiRpZCI6IjM3OSIsIkZvbnRTZXR0aW5ncyI6eyIkaWQiOiIzODAiLCJGb250U2l6ZSI6MTAsIkZvbnROYW1lIjoiQ2FsaWJyaSIsIklzQm9sZCI6ZmFsc2UsIklzSXRhbGljIjpmYWxzZSwiSXNVbmRlcmxpbmVkIjpmYWxzZSwiUGFyZW50U3R5bGUiOm51bGx9LCJBdXRvU2l6ZSI6MCwiRm9yZWdyb3VuZCI6eyIkaWQiOiIzODEiLCJDb2xvciI6eyIkaWQiOiIzODI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M4MyIsIlRvcCI6MC4wLCJMZWZ0IjowLjAsIlJpZ2h0IjowLjAsIkJvdHRvbSI6MC4wfSwiUGFkZGluZyI6eyIkaWQiOiIzODQiLCJUb3AiOjAuMCwiTGVmdCI6MC4wLCJSaWdodCI6MC4wLCJCb3R0b20iOjAuMH0sIkJhY2tncm91bmQiOnsiJGlkIjoiMzg1IiwiQ29sb3IiOnsiJGlkIjoiMzg2IiwiQSI6MCwiUiI6MjU1LCJHIjoyNTUsIkIiOjI1NX19LCJJc1Zpc2libGUiOnRydWUsIldpZHRoIjowLjAsIkhlaWdodCI6MC4wLCJCb3JkZXJTdHlsZSI6eyIkaWQiOiIzODciLCJMaW5lQ29sb3IiOm51bGwsIkxpbmVXZWlnaHQiOjAuMCwiTGluZVR5cGUiOjAsIlBhcmVudFN0eWxlIjpudWxsfSwiUGFyZW50U3R5bGUiOm51bGx9LCJEYXRlRm9ybWF0Ijp7IiRpZCI6IjM4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DkiLCJGb3JtYXQiOjAsIklzVmlzaWJsZSI6ZmFsc2UsIkxhc3RLbm93blZpc2liaWxpdHlTdGF0ZSI6ZmFsc2V9LCJJc1Zpc2libGUiOnRydWUsIlBhcmVudFN0eWxlIjpudWxsfSwiSW5kZXgiOjEsIlNtYXJ0RHVyYXRpb25BY3RpdmF0ZWQiOmZhbHNlLCJEYXRlRm9ybWF0Ijp7IiRyZWYiOiIzODgifSwiV2Vla051bWJlcmluZyI6eyIkaWQiOiIzOTAiLCJGb3JtYXQiOjAsIklzVmlzaWJsZSI6ZmFsc2UsIkxhc3RLbm93blZpc2liaWxpdHlTdGF0ZSI6ZmFsc2V9LCJJZCI6IjM3Mzk5YzAxLTk1ZmEtNGFjMC1hY2RhLWQ4YTQxMmE3MDFjMyIsIkltcG9ydElkIjpudWxsLCJUaXRsZSI6IkFwcGxpY2F0aW9uIEJ1aWxkIiwiTm90ZSI6bnVsbCwiSHlwZXJsaW5rIjp7IiRpZCI6IjM5MSIsIkFkZHJlc3MiOm51bGwsIlN1YkFkZHJlc3MiOm51bGx9LCJJc0NoYW5nZWQiOmZhbHNlLCJJc05ldyI6ZmFsc2V9LHsiJGlkIjoiMzkyIiwiR3JvdXBOYW1lIjpudWxsLCJTdGFydERhdGUiOiIyMDIzLTA1LTE1VDAwOjAwOjAwWiIsIkVuZERhdGUiOiIyMDIzLTA1LTIwVDIzOjU5OjAwWiIsIlBlcmNlbnRhZ2VDb21wbGV0ZSI6bnVsbCwiU3R5bGUiOnsiJGlkIjoiMzkzIiwiU2hhcGUiOjEsIlNoYXBlVGhpY2tuZXNzIjowLCJEdXJhdGlvbkZvcm1hdCI6MCwiSW5jbHVkZU5vbldvcmtpbmdEYXlzSW5EdXJhdGlvbiI6ZmFsc2UsIlBlcmNlbnRhZ2VDb21wbGV0ZVN0eWxlIjp7IiRpZCI6IjM5NCIsIkZvbnRTZXR0aW5ncyI6eyIkaWQiOiIzOTUiLCJGb250U2l6ZSI6MTAsIkZvbnROYW1lIjoiQ2FsaWJyaSIsIklzQm9sZCI6ZmFsc2UsIklzSXRhbGljIjpmYWxzZSwiSXNVbmRlcmxpbmVkIjpmYWxzZSwiUGFyZW50U3R5bGUiOm51bGx9LCJBdXRvU2l6ZSI6MCwiRm9yZWdyb3VuZCI6eyIkcmVmIjoiMTM5In0sIk1heFdpZHRoIjoyMDAuMCwiTWF4SGVpZ2h0IjoiSW5maW5pdHkiLCJTbWFydEZvcmVncm91bmRJc0FjdGl2ZSI6ZmFsc2UsIkhvcml6b250YWxBbGlnbm1lbnQiOjAsIlZlcnRpY2FsQWxpZ25tZW50IjowLCJTbWFydEZvcmVncm91bmQiOm51bGwsIkJhY2tncm91bmRGaWxsVHlwZSI6MCwiTWFyZ2luIjp7IiRyZWYiOiIxNDEifSwiUGFkZGluZyI6eyIkcmVmIjoiMTQyIn0sIkJhY2tncm91bmQiOnsiJHJlZiI6IjE0MyJ9LCJJc1Zpc2libGUiOnRydWUsIldpZHRoIjowLjAsIkhlaWdodCI6MC4wLCJCb3JkZXJTdHlsZSI6eyIkaWQiOiIzOTYiLCJMaW5lQ29sb3IiOm51bGwsIkxpbmVXZWlnaHQiOjAuMCwiTGluZVR5cGUiOjAsIlBhcmVudFN0eWxlIjpudWxsfSwiUGFyZW50U3R5bGUiOm51bGx9LCJEdXJhdGlvblN0eWxlIjp7IiRpZCI6IjM5NyIsIkZvbnRTZXR0aW5ncyI6eyIkaWQiOiIzOTgiLCJGb250U2l6ZSI6MTAsIkZvbnROYW1lIjoiQ2FsaWJyaSIsIklzQm9sZCI6ZmFsc2UsIklzSXRhbGljIjpmYWxzZSwiSXNVbmRlcmxpbmVkIjpmYWxzZSwiUGFyZW50U3R5bGUiOm51bGx9LCJBdXRvU2l6ZSI6MCwiRm9yZWdyb3VuZCI6eyIkcmVmIjoiMTQ2In0sIk1heFdpZHRoIjoyMDAuMCwiTWF4SGVpZ2h0IjoiSW5maW5pdHkiLCJTbWFydEZvcmVncm91bmRJc0FjdGl2ZSI6ZmFsc2UsIkhvcml6b250YWxBbGlnbm1lbnQiOjAsIlZlcnRpY2FsQWxpZ25tZW50IjowLCJTbWFydEZvcmVncm91bmQiOm51bGwsIkJhY2tncm91bmRGaWxsVHlwZSI6MCwiTWFyZ2luIjp7IiRyZWYiOiIxNDgifSwiUGFkZGluZyI6eyIkcmVmIjoiMTQ5In0sIkJhY2tncm91bmQiOnsiJHJlZiI6IjE1MCJ9LCJJc1Zpc2libGUiOnRydWUsIldpZHRoIjowLjAsIkhlaWdodCI6MC4wLCJCb3JkZXJTdHlsZSI6eyIkaWQiOiIzOTkiLCJMaW5lQ29sb3IiOm51bGwsIkxpbmVXZWlnaHQiOjAuMCwiTGluZVR5cGUiOjAsIlBhcmVudFN0eWxlIjpudWxsfSwiUGFyZW50U3R5bGUiOm51bGx9LCJIb3Jpem9udGFsQ29ubmVjdG9yU3R5bGUiOnsiJGlkIjoiNDAwIiwiTGluZUNvbG9yIjp7IiRyZWYiOiIxNTIifSwiTGluZVdlaWdodCI6MS4wLCJMaW5lVHlwZSI6MCwiUGFyZW50U3R5bGUiOm51bGx9LCJWZXJ0aWNhbENvbm5lY3RvclN0eWxlIjp7IiRpZCI6IjQwMSIsIkxpbmVDb2xvciI6eyIkcmVmIjoiMTU1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dHJ1ZSwiUGVyY2VudGFnZUNvbXBsZXRlU2hhcGVPcGFjaXR5IjozNSwiU2hhcGVTdHlsZSI6eyIkaWQiOiI0MDIiLCJNYXJnaW4iOnsiJHJlZiI6IjE1OCJ9LCJQYWRkaW5nIjp7IiRyZWYiOiIxNTkifSwiQmFja2dyb3VuZCI6eyIkaWQiOiI0MDMiLCJDb2xvciI6eyIkaWQiOiI0MDQiLCJBIjoyNTUsIlIiOjIzNCwiRyI6MjIsIkIiOjMwfX0sIklzVmlzaWJsZSI6dHJ1ZSwiV2lkdGgiOjAuMCwiSGVpZ2h0IjoxMC4wLCJCb3JkZXJTdHlsZSI6eyIkaWQiOiI0MDUiLCJMaW5lQ29sb3IiOnsiJGlkIjoiNDA2IiwiJHR5cGUiOiJOTFJFLkNvbW1vbi5Eb20uU29saWRDb2xvckJydXNoLCBOTFJFLkNvbW1vbiIsIkNvbG9yIjp7IiRpZCI6IjQwNyIsIkEiOjI1NSwiUiI6MjU1LCJHIjowLCJCIjowfX0sIkxpbmVXZWlnaHQiOjAuMCwiTGluZVR5cGUiOjAsIlBhcmVudFN0eWxlIjpudWxsfSwiUGFyZW50U3R5bGUiOm51bGx9LCJUaXRsZVN0eWxlIjp7IiRpZCI6IjQwOCIsIkZvbnRTZXR0aW5ncyI6eyIkaWQiOiI0MDkiLCJGb250U2l6ZSI6MTEsIkZvbnROYW1lIjoiQ2FsaWJyaSIsIklzQm9sZCI6dHJ1ZSwiSXNJdGFsaWMiOmZhbHNlLCJJc1VuZGVybGluZWQiOmZhbHNlLCJQYXJlbnRTdHlsZSI6bnVsbH0sIkF1dG9TaXplIjowLCJGb3JlZ3JvdW5kIjp7IiRpZCI6IjQxMCIsIkNvbG9yIjp7IiRpZCI6IjQxMS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Y5In0sIlBhZGRpbmciOnsiJHJlZiI6IjE3MCJ9LCJCYWNrZ3JvdW5kIjp7IiRpZCI6IjQxMiIsIkNvbG9yIjp7IiRpZCI6IjQxMyIsIkEiOjAsIlIiOjI1NSwiRyI6MjU1LCJCIjoyNTV9fSwiSXNWaXNpYmxlIjp0cnVlLCJXaWR0aCI6MC4wLCJIZWlnaHQiOjAuMCwiQm9yZGVyU3R5bGUiOnsiJGlkIjoiNDE0IiwiTGluZUNvbG9yIjpudWxsLCJMaW5lV2VpZ2h0IjowLjAsIkxpbmVUeXBlIjowLCJQYXJlbnRTdHlsZSI6bnVsbH0sIlBhcmVudFN0eWxlIjpudWxsfSwiRGF0ZVN0eWxlIjp7IiRpZCI6IjQxNSIsIkZvbnRTZXR0aW5ncyI6eyIkaWQiOiI0MTYiLCJGb250U2l6ZSI6MTAsIkZvbnROYW1lIjoiQ2FsaWJyaSIsIklzQm9sZCI6ZmFsc2UsIklzSXRhbGljIjpmYWxzZSwiSXNVbmRlcmxpbmVkIjpmYWxzZSwiUGFyZW50U3R5bGUiOm51bGx9LCJBdXRvU2l6ZSI6MCwiRm9yZWdyb3VuZCI6eyIkaWQiOiI0MTciLCJDb2xvciI6eyIkaWQiOiI0MTg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xNzYifSwiUGFkZGluZyI6eyIkcmVmIjoiMTc3In0sIkJhY2tncm91bmQiOnsiJGlkIjoiNDE5IiwiQ29sb3IiOnsiJGlkIjoiNDIwIiwiQSI6MCwiUiI6MjU1LCJHIjoyNTUsIkIiOjI1NX19LCJJc1Zpc2libGUiOnRydWUsIldpZHRoIjowLjAsIkhlaWdodCI6MC4wLCJCb3JkZXJTdHlsZSI6eyIkaWQiOiI0MjEiLCJMaW5lQ29sb3IiOm51bGwsIkxpbmVXZWlnaHQiOjAuMCwiTGluZVR5cGUiOjAsIlBhcmVudFN0eWxlIjpudWxsfSwiUGFyZW50U3R5bGUiOm51bGx9LCJEYXRlRm9ybWF0Ijp7IiRpZCI6IjQy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MjMiLCJGb3JtYXQiOjAsIklzVmlzaWJsZSI6ZmFsc2UsIkxhc3RLbm93blZpc2liaWxpdHlTdGF0ZSI6ZmFsc2V9LCJJc1Zpc2libGUiOnRydWUsIlBhcmVudFN0eWxlIjpudWxsfSwiSW5kZXgiOjIsIlNtYXJ0RHVyYXRpb25BY3RpdmF0ZWQiOmZhbHNlLCJEYXRlRm9ybWF0Ijp7IiRyZWYiOiI0MjIifSwiV2Vla051bWJlcmluZyI6eyIkaWQiOiI0MjQiLCJGb3JtYXQiOjAsIklzVmlzaWJsZSI6ZmFsc2UsIkxhc3RLbm93blZpc2liaWxpdHlTdGF0ZSI6ZmFsc2V9LCJJZCI6ImUyYjViMDdhLTgwZDEtNDg1Ni05OTEwLTQyNjQzZjM1NTlkOSIsIkltcG9ydElkIjpudWxsLCJUaXRsZSI6IkVwaWMgVXBncmFkZSBIYXJkIEZyZWV6ZSIsIk5vdGUiOm51bGwsIkh5cGVybGluayI6eyIkaWQiOiI0MjUiLCJBZGRyZXNzIjoiIiwiU3ViQWRkcmVzcyI6IiJ9LCJJc0NoYW5nZWQiOmZhbHNlLCJJc05ldyI6ZmFsc2V9LHsiJGlkIjoiNDI2IiwiR3JvdXBOYW1lIjpudWxsLCJTdGFydERhdGUiOiIyMDIzLTA1LTIyVDAwOjAwOjAwWiIsIkVuZERhdGUiOiIyMDIzLTA1LTI2VDIzOjU5OjAwWiIsIlBlcmNlbnRhZ2VDb21wbGV0ZSI6bnVsbCwiU3R5bGUiOnsiJGlkIjoiNDI3IiwiU2hhcGUiOjEsIlNoYXBlVGhpY2tuZXNzIjowLCJEdXJhdGlvbkZvcm1hdCI6MCwiSW5jbHVkZU5vbldvcmtpbmdEYXlzSW5EdXJhdGlvbiI6ZmFsc2UsIlBlcmNlbnRhZ2VDb21wbGV0ZVN0eWxlIjp7IiRpZCI6IjQyOCIsIkZvbnRTZXR0aW5ncyI6eyIkaWQiOiI0MjkiLCJGb250U2l6ZSI6MTAsIkZvbnROYW1lIjoiQ2FsaWJyaSIsIklzQm9sZCI6ZmFsc2UsIklzSXRhbGljIjpmYWxzZSwiSXNVbmRlcmxpbmVkIjpmYWxzZSwiUGFyZW50U3R5bGUiOm51bGx9LCJBdXRvU2l6ZSI6MCwiRm9yZWdyb3VuZCI6eyIkcmVmIjoiMTM5In0sIk1heFdpZHRoIjoyMDAuMCwiTWF4SGVpZ2h0IjoiSW5maW5pdHkiLCJTbWFydEZvcmVncm91bmRJc0FjdGl2ZSI6ZmFsc2UsIkhvcml6b250YWxBbGlnbm1lbnQiOjAsIlZlcnRpY2FsQWxpZ25tZW50IjowLCJTbWFydEZvcmVncm91bmQiOm51bGwsIkJhY2tncm91bmRGaWxsVHlwZSI6MCwiTWFyZ2luIjp7IiRyZWYiOiIxNDEifSwiUGFkZGluZyI6eyIkcmVmIjoiMTQyIn0sIkJhY2tncm91bmQiOnsiJHJlZiI6IjE0MyJ9LCJJc1Zpc2libGUiOnRydWUsIldpZHRoIjowLjAsIkhlaWdodCI6MC4wLCJCb3JkZXJTdHlsZSI6eyIkaWQiOiI0MzAiLCJMaW5lQ29sb3IiOm51bGwsIkxpbmVXZWlnaHQiOjAuMCwiTGluZVR5cGUiOjAsIlBhcmVudFN0eWxlIjpudWxsfSwiUGFyZW50U3R5bGUiOm51bGx9LCJEdXJhdGlvblN0eWxlIjp7IiRpZCI6IjQzMSIsIkZvbnRTZXR0aW5ncyI6eyIkaWQiOiI0MzIiLCJGb250U2l6ZSI6MTAsIkZvbnROYW1lIjoiQ2FsaWJyaSIsIklzQm9sZCI6ZmFsc2UsIklzSXRhbGljIjpmYWxzZSwiSXNVbmRlcmxpbmVkIjpmYWxzZSwiUGFyZW50U3R5bGUiOm51bGx9LCJBdXRvU2l6ZSI6MCwiRm9yZWdyb3VuZCI6eyIkcmVmIjoiMTQ2In0sIk1heFdpZHRoIjoyMDAuMCwiTWF4SGVpZ2h0IjoiSW5maW5pdHkiLCJTbWFydEZvcmVncm91bmRJc0FjdGl2ZSI6ZmFsc2UsIkhvcml6b250YWxBbGlnbm1lbnQiOjAsIlZlcnRpY2FsQWxpZ25tZW50IjowLCJTbWFydEZvcmVncm91bmQiOm51bGwsIkJhY2tncm91bmRGaWxsVHlwZSI6MCwiTWFyZ2luIjp7IiRyZWYiOiIxNDgifSwiUGFkZGluZyI6eyIkcmVmIjoiMTQ5In0sIkJhY2tncm91bmQiOnsiJHJlZiI6IjE1MCJ9LCJJc1Zpc2libGUiOnRydWUsIldpZHRoIjowLjAsIkhlaWdodCI6MC4wLCJCb3JkZXJTdHlsZSI6eyIkaWQiOiI0MzMiLCJMaW5lQ29sb3IiOm51bGwsIkxpbmVXZWlnaHQiOjAuMCwiTGluZVR5cGUiOjAsIlBhcmVudFN0eWxlIjpudWxsfSwiUGFyZW50U3R5bGUiOm51bGx9LCJIb3Jpem9udGFsQ29ubmVjdG9yU3R5bGUiOnsiJGlkIjoiNDM0IiwiTGluZUNvbG9yIjp7IiRyZWYiOiIxNTIifSwiTGluZVdlaWdodCI6MS4wLCJMaW5lVHlwZSI6MCwiUGFyZW50U3R5bGUiOm51bGx9LCJWZXJ0aWNhbENvbm5lY3RvclN0eWxlIjp7IiRpZCI6IjQzNSIsIkxpbmVDb2xvciI6eyIkcmVmIjoiMTU1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dHJ1ZSwiUGVyY2VudGFnZUNvbXBsZXRlU2hhcGVPcGFjaXR5IjozNSwiU2hhcGVTdHlsZSI6eyIkaWQiOiI0MzYiLCJNYXJnaW4iOnsiJHJlZiI6IjE1OCJ9LCJQYWRkaW5nIjp7IiRyZWYiOiIxNTkifSwiQmFja2dyb3VuZCI6eyIkaWQiOiI0MzciLCJDb2xvciI6eyIkaWQiOiI0MzgiLCJBIjoyNTUsIlIiOjUwLCJHIjoxMzIsIkIiOjE5MX19LCJJc1Zpc2libGUiOnRydWUsIldpZHRoIjowLjAsIkhlaWdodCI6MTAuMCwiQm9yZGVyU3R5bGUiOnsiJGlkIjoiNDM5IiwiTGluZUNvbG9yIjp7IiRpZCI6IjQ0MCIsIiR0eXBlIjoiTkxSRS5Db21tb24uRG9tLlNvbGlkQ29sb3JCcnVzaCwgTkxSRS5Db21tb24iLCJDb2xvciI6eyIkaWQiOiI0NDEiLCJBIjoyNTUsIlIiOjI1NSwiRyI6MCwiQiI6MH19LCJMaW5lV2VpZ2h0IjowLjAsIkxpbmVUeXBlIjowLCJQYXJlbnRTdHlsZSI6bnVsbH0sIlBhcmVudFN0eWxlIjpudWxsfSwiVGl0bGVTdHlsZSI6eyIkaWQiOiI0NDIiLCJGb250U2V0dGluZ3MiOnsiJGlkIjoiNDQzIiwiRm9udFNpemUiOjExLCJGb250TmFtZSI6IkNhbGlicmkiLCJJc0JvbGQiOnRydWUsIklzSXRhbGljIjpmYWxzZSwiSXNVbmRlcmxpbmVkIjpmYWxzZSwiUGFyZW50U3R5bGUiOm51bGx9LCJBdXRvU2l6ZSI6MCwiRm9yZWdyb3VuZCI6eyIkaWQiOiI0NDQiLCJDb2xvciI6eyIkaWQiOiI0NDU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2OSJ9LCJQYWRkaW5nIjp7IiRyZWYiOiIxNzAifSwiQmFja2dyb3VuZCI6eyIkaWQiOiI0NDYiLCJDb2xvciI6eyIkaWQiOiI0NDciLCJBIjowLCJSIjoyNTUsIkciOjI1NSwiQiI6MjU1fX0sIklzVmlzaWJsZSI6dHJ1ZSwiV2lkdGgiOjAuMCwiSGVpZ2h0IjowLjAsIkJvcmRlclN0eWxlIjp7IiRpZCI6IjQ0OCIsIkxpbmVDb2xvciI6bnVsbCwiTGluZVdlaWdodCI6MC4wLCJMaW5lVHlwZSI6MCwiUGFyZW50U3R5bGUiOm51bGx9LCJQYXJlbnRTdHlsZSI6bnVsbH0sIkRhdGVTdHlsZSI6eyIkaWQiOiI0NDkiLCJGb250U2V0dGluZ3MiOnsiJGlkIjoiNDUwIiwiRm9udFNpemUiOjEwLCJGb250TmFtZSI6IkNhbGlicmkiLCJJc0JvbGQiOmZhbHNlLCJJc0l0YWxpYyI6ZmFsc2UsIklzVW5kZXJsaW5lZCI6ZmFsc2UsIlBhcmVudFN0eWxlIjpudWxsfSwiQXV0b1NpemUiOjAsIkZvcmVncm91bmQiOnsiJGlkIjoiNDUxIiwiQ29sb3IiOnsiJGlkIjoiNDUy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Tc2In0sIlBhZGRpbmciOnsiJHJlZiI6IjE3NyJ9LCJCYWNrZ3JvdW5kIjp7IiRpZCI6IjQ1MyIsIkNvbG9yIjp7IiRpZCI6IjQ1NCIsIkEiOjAsIlIiOjI1NSwiRyI6MjU1LCJCIjoyNTV9fSwiSXNWaXNpYmxlIjp0cnVlLCJXaWR0aCI6MC4wLCJIZWlnaHQiOjAuMCwiQm9yZGVyU3R5bGUiOnsiJGlkIjoiNDU1IiwiTGluZUNvbG9yIjpudWxsLCJMaW5lV2VpZ2h0IjowLjAsIkxpbmVUeXBlIjowLCJQYXJlbnRTdHlsZSI6bnVsbH0sIlBhcmVudFN0eWxlIjpudWxsfSwiRGF0ZUZvcm1hdCI6eyIkaWQiOiI0NT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U3IiwiRm9ybWF0IjowLCJJc1Zpc2libGUiOmZhbHNlLCJMYXN0S25vd25WaXNpYmlsaXR5U3RhdGUiOmZhbHNlfSwiSXNWaXNpYmxlIjp0cnVlLCJQYXJlbnRTdHlsZSI6bnVsbH0sIkluZGV4IjozLCJTbWFydER1cmF0aW9uQWN0aXZhdGVkIjpmYWxzZSwiRGF0ZUZvcm1hdCI6eyIkcmVmIjoiNDU2In0sIldlZWtOdW1iZXJpbmciOnsiJGlkIjoiNDU4IiwiRm9ybWF0IjowLCJJc1Zpc2libGUiOmZhbHNlLCJMYXN0S25vd25WaXNpYmlsaXR5U3RhdGUiOmZhbHNlfSwiSWQiOiIyM2I2OWU4MS03YmIxLTRkZWItYjViOS04MzI0ZmFhYWI2OWMiLCJJbXBvcnRJZCI6bnVsbCwiVGl0bGUiOiJCdWlsZCBNaWdyYXRpb24gYW5kIEFwcGxpY2F0aW9uIFRlc3RpbmciLCJOb3RlIjpudWxsLCJIeXBlcmxpbmsiOnsiJGlkIjoiNDU5IiwiQWRkcmVzcyI6IiIsIlN1YkFkZHJlc3MiOiIifSwiSXNDaGFuZ2VkIjpmYWxzZSwiSXNOZXciOmZhbHNlfSx7IiRpZCI6IjQ2MCIsIkdyb3VwTmFtZSI6bnVsbCwiU3RhcnREYXRlIjoiMjAyMy0wNS0yOFQwMDowMDowMFoiLCJFbmREYXRlIjoiMjAyMy0wNi0wOVQyMzo1OTowMFoiLCJQZXJjZW50YWdlQ29tcGxldGUiOm51bGwsIlN0eWxlIjp7IiRpZCI6IjQ2MSIsIlNoYXBlIjoxLCJTaGFwZVRoaWNrbmVzcyI6MCwiRHVyYXRpb25Gb3JtYXQiOjAsIkluY2x1ZGVOb25Xb3JraW5nRGF5c0luRHVyYXRpb24iOmZhbHNlLCJQZXJjZW50YWdlQ29tcGxldGVTdHlsZSI6eyIkaWQiOiI0NjIiLCJGb250U2V0dGluZ3MiOnsiJGlkIjoiNDYzIiwiRm9udFNpemUiOjEwLCJGb250TmFtZSI6IkNhbGlicmkiLCJJc0JvbGQiOmZhbHNlLCJJc0l0YWxpYyI6ZmFsc2UsIklzVW5kZXJsaW5lZCI6ZmFsc2UsIlBhcmVudFN0eWxlIjpudWxsfSwiQXV0b1NpemUiOjAsIkZvcmVncm91bmQiOnsiJHJlZiI6IjEzOSJ9LCJNYXhXaWR0aCI6MjAwLjAsIk1heEhlaWdodCI6IkluZmluaXR5IiwiU21hcnRGb3JlZ3JvdW5kSXNBY3RpdmUiOmZhbHNlLCJIb3Jpem9udGFsQWxpZ25tZW50IjowLCJWZXJ0aWNhbEFsaWdubWVudCI6MCwiU21hcnRGb3JlZ3JvdW5kIjpudWxsLCJCYWNrZ3JvdW5kRmlsbFR5cGUiOjAsIk1hcmdpbiI6eyIkcmVmIjoiMTQxIn0sIlBhZGRpbmciOnsiJHJlZiI6IjE0MiJ9LCJCYWNrZ3JvdW5kIjp7IiRyZWYiOiIxNDMifSwiSXNWaXNpYmxlIjp0cnVlLCJXaWR0aCI6MC4wLCJIZWlnaHQiOjAuMCwiQm9yZGVyU3R5bGUiOnsiJGlkIjoiNDY0IiwiTGluZUNvbG9yIjpudWxsLCJMaW5lV2VpZ2h0IjowLjAsIkxpbmVUeXBlIjowLCJQYXJlbnRTdHlsZSI6bnVsbH0sIlBhcmVudFN0eWxlIjpudWxsfSwiRHVyYXRpb25TdHlsZSI6eyIkaWQiOiI0NjUiLCJGb250U2V0dGluZ3MiOnsiJGlkIjoiNDY2IiwiRm9udFNpemUiOjEwLCJGb250TmFtZSI6IkNhbGlicmkiLCJJc0JvbGQiOmZhbHNlLCJJc0l0YWxpYyI6ZmFsc2UsIklzVW5kZXJsaW5lZCI6ZmFsc2UsIlBhcmVudFN0eWxlIjpudWxsfSwiQXV0b1NpemUiOjAsIkZvcmVncm91bmQiOnsiJHJlZiI6IjE0NiJ9LCJNYXhXaWR0aCI6MjAwLjAsIk1heEhlaWdodCI6IkluZmluaXR5IiwiU21hcnRGb3JlZ3JvdW5kSXNBY3RpdmUiOmZhbHNlLCJIb3Jpem9udGFsQWxpZ25tZW50IjowLCJWZXJ0aWNhbEFsaWdubWVudCI6MCwiU21hcnRGb3JlZ3JvdW5kIjpudWxsLCJCYWNrZ3JvdW5kRmlsbFR5cGUiOjAsIk1hcmdpbiI6eyIkcmVmIjoiMTQ4In0sIlBhZGRpbmciOnsiJHJlZiI6IjE0OSJ9LCJCYWNrZ3JvdW5kIjp7IiRyZWYiOiIxNTAifSwiSXNWaXNpYmxlIjp0cnVlLCJXaWR0aCI6MC4wLCJIZWlnaHQiOjAuMCwiQm9yZGVyU3R5bGUiOnsiJGlkIjoiNDY3IiwiTGluZUNvbG9yIjpudWxsLCJMaW5lV2VpZ2h0IjowLjAsIkxpbmVUeXBlIjowLCJQYXJlbnRTdHlsZSI6bnVsbH0sIlBhcmVudFN0eWxlIjpudWxsfSwiSG9yaXpvbnRhbENvbm5lY3RvclN0eWxlIjp7IiRpZCI6IjQ2OCIsIkxpbmVDb2xvciI6eyIkcmVmIjoiMTUyIn0sIkxpbmVXZWlnaHQiOjEuMCwiTGluZVR5cGUiOjAsIlBhcmVudFN0eWxlIjpudWxsfSwiVmVydGljYWxDb25uZWN0b3JTdHlsZSI6eyIkaWQiOiI0NjkiLCJMaW5lQ29sb3IiOnsiJHJlZiI6IjE1NS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nRydWUsIlBlcmNlbnRhZ2VDb21wbGV0ZVNoYXBlT3BhY2l0eSI6MzUsIlNoYXBlU3R5bGUiOnsiJGlkIjoiNDcwIiwiTWFyZ2luIjp7IiRyZWYiOiIxNTgifSwiUGFkZGluZyI6eyIkcmVmIjoiMTU5In0sIkJhY2tncm91bmQiOnsiJGlkIjoiNDcxIiwiQ29sb3IiOnsiJGlkIjoiNDcyIiwiQSI6MjU1LCJSIjo1MCwiRyI6MTMyLCJCIjoxOTF9fSwiSXNWaXNpYmxlIjp0cnVlLCJXaWR0aCI6MC4wLCJIZWlnaHQiOjEwLjAsIkJvcmRlclN0eWxlIjp7IiRpZCI6IjQ3MyIsIkxpbmVDb2xvciI6eyIkaWQiOiI0NzQiLCIkdHlwZSI6Ik5MUkUuQ29tbW9uLkRvbS5Tb2xpZENvbG9yQnJ1c2gsIE5MUkUuQ29tbW9uIiwiQ29sb3IiOnsiJGlkIjoiNDc1IiwiQSI6MjU1LCJSIjoyNTUsIkciOjAsIkIiOjB9fSwiTGluZVdlaWdodCI6MC4wLCJMaW5lVHlwZSI6MCwiUGFyZW50U3R5bGUiOm51bGx9LCJQYXJlbnRTdHlsZSI6bnVsbH0sIlRpdGxlU3R5bGUiOnsiJGlkIjoiNDc2IiwiRm9udFNldHRpbmdzIjp7IiRpZCI6IjQ3NyIsIkZvbnRTaXplIjoxMSwiRm9udE5hbWUiOiJDYWxpYnJpIiwiSXNCb2xkIjp0cnVlLCJJc0l0YWxpYyI6ZmFsc2UsIklzVW5kZXJsaW5lZCI6ZmFsc2UsIlBhcmVudFN0eWxlIjpudWxsfSwiQXV0b1NpemUiOjAsIkZvcmVncm91bmQiOnsiJGlkIjoiNDc4IiwiQ29sb3IiOnsiJGlkIjoiNDc5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NjkifSwiUGFkZGluZyI6eyIkcmVmIjoiMTcwIn0sIkJhY2tncm91bmQiOnsiJGlkIjoiNDgwIiwiQ29sb3IiOnsiJGlkIjoiNDgxIiwiQSI6MCwiUiI6MjU1LCJHIjoyNTUsIkIiOjI1NX19LCJJc1Zpc2libGUiOnRydWUsIldpZHRoIjowLjAsIkhlaWdodCI6MC4wLCJCb3JkZXJTdHlsZSI6eyIkaWQiOiI0ODIiLCJMaW5lQ29sb3IiOm51bGwsIkxpbmVXZWlnaHQiOjAuMCwiTGluZVR5cGUiOjAsIlBhcmVudFN0eWxlIjpudWxsfSwiUGFyZW50U3R5bGUiOm51bGx9LCJEYXRlU3R5bGUiOnsiJGlkIjoiNDgzIiwiRm9udFNldHRpbmdzIjp7IiRpZCI6IjQ4NCIsIkZvbnRTaXplIjoxMCwiRm9udE5hbWUiOiJDYWxpYnJpIiwiSXNCb2xkIjpmYWxzZSwiSXNJdGFsaWMiOmZhbHNlLCJJc1VuZGVybGluZWQiOmZhbHNlLCJQYXJlbnRTdHlsZSI6bnVsbH0sIkF1dG9TaXplIjowLCJGb3JlZ3JvdW5kIjp7IiRpZCI6IjQ4NSIsIkNvbG9yIjp7IiRpZCI6IjQ4N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3NiJ9LCJQYWRkaW5nIjp7IiRyZWYiOiIxNzcifSwiQmFja2dyb3VuZCI6eyIkaWQiOiI0ODciLCJDb2xvciI6eyIkaWQiOiI0ODgiLCJBIjowLCJSIjoyNTUsIkciOjI1NSwiQiI6MjU1fX0sIklzVmlzaWJsZSI6dHJ1ZSwiV2lkdGgiOjAuMCwiSGVpZ2h0IjowLjAsIkJvcmRlclN0eWxlIjp7IiRpZCI6IjQ4OSIsIkxpbmVDb2xvciI6bnVsbCwiTGluZVdlaWdodCI6MC4wLCJMaW5lVHlwZSI6MCwiUGFyZW50U3R5bGUiOm51bGx9LCJQYXJlbnRTdHlsZSI6bnVsbH0sIkRhdGVGb3JtYXQiOnsiJGlkIjoiNDk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5MSIsIkZvcm1hdCI6MCwiSXNWaXNpYmxlIjpmYWxzZSwiTGFzdEtub3duVmlzaWJpbGl0eVN0YXRlIjpmYWxzZX0sIklzVmlzaWJsZSI6dHJ1ZSwiUGFyZW50U3R5bGUiOm51bGx9LCJJbmRleCI6NCwiU21hcnREdXJhdGlvbkFjdGl2YXRlZCI6ZmFsc2UsIkRhdGVGb3JtYXQiOnsiJHJlZiI6IjQ5MCJ9LCJXZWVrTnVtYmVyaW5nIjp7IiRpZCI6IjQ5MiIsIkZvcm1hdCI6MCwiSXNWaXNpYmxlIjpmYWxzZSwiTGFzdEtub3duVmlzaWJpbGl0eVN0YXRlIjpmYWxzZX0sIklkIjoiMzA2NWZkNzMtMjY2NC00OGQ0LWJkYjYtMDA4ZDk3Njg1NjJiIiwiSW1wb3J0SWQiOm51bGwsIlRpdGxlIjoiSW50ZWdyYXRlZCBUZXN0aW5nIiwiTm90ZSI6bnVsbCwiSHlwZXJsaW5rIjp7IiRpZCI6IjQ5MyIsIkFkZHJlc3MiOiIiLCJTdWJBZGRyZXNzIjoiIn0sIklzQ2hhbmdlZCI6ZmFsc2UsIklzTmV3IjpmYWxzZX0seyIkaWQiOiI0OTQiLCJHcm91cE5hbWUiOm51bGwsIlN0YXJ0RGF0ZSI6IjIwMjMtMDYtMTJUMDA6MDA6MDBaIiwiRW5kRGF0ZSI6IjIwMjMtMDYtMTZUMjM6NTk6MDBaIiwiUGVyY2VudGFnZUNvbXBsZXRlIjpudWxsLCJTdHlsZSI6eyIkaWQiOiI0OTUiLCJTaGFwZSI6MSwiU2hhcGVUaGlja25lc3MiOjAsIkR1cmF0aW9uRm9ybWF0IjowLCJJbmNsdWRlTm9uV29ya2luZ0RheXNJbkR1cmF0aW9uIjpmYWxzZSwiUGVyY2VudGFnZUNvbXBsZXRlU3R5bGUiOnsiJGlkIjoiNDk2IiwiRm9udFNldHRpbmdzIjp7IiRpZCI6IjQ5NyIsIkZvbnRTaXplIjoxMCwiRm9udE5hbWUiOiJDYWxpYnJpIiwiSXNCb2xkIjpmYWxzZSwiSXNJdGFsaWMiOmZhbHNlLCJJc1VuZGVybGluZWQiOmZhbHNlLCJQYXJlbnRTdHlsZSI6bnVsbH0sIkF1dG9TaXplIjowLCJGb3JlZ3JvdW5kIjp7IiRyZWYiOiIxMzkifSwiTWF4V2lkdGgiOjIwMC4wLCJNYXhIZWlnaHQiOiJJbmZpbml0eSIsIlNtYXJ0Rm9yZWdyb3VuZElzQWN0aXZlIjpmYWxzZSwiSG9yaXpvbnRhbEFsaWdubWVudCI6MCwiVmVydGljYWxBbGlnbm1lbnQiOjAsIlNtYXJ0Rm9yZWdyb3VuZCI6bnVsbCwiQmFja2dyb3VuZEZpbGxUeXBlIjowLCJNYXJnaW4iOnsiJHJlZiI6IjE0MSJ9LCJQYWRkaW5nIjp7IiRyZWYiOiIxNDIifSwiQmFja2dyb3VuZCI6eyIkcmVmIjoiMTQzIn0sIklzVmlzaWJsZSI6dHJ1ZSwiV2lkdGgiOjAuMCwiSGVpZ2h0IjowLjAsIkJvcmRlclN0eWxlIjp7IiRpZCI6IjQ5OCIsIkxpbmVDb2xvciI6bnVsbCwiTGluZVdlaWdodCI6MC4wLCJMaW5lVHlwZSI6MCwiUGFyZW50U3R5bGUiOm51bGx9LCJQYXJlbnRTdHlsZSI6bnVsbH0sIkR1cmF0aW9uU3R5bGUiOnsiJGlkIjoiNDk5IiwiRm9udFNldHRpbmdzIjp7IiRpZCI6IjUwMCIsIkZvbnRTaXplIjoxMCwiRm9udE5hbWUiOiJDYWxpYnJpIiwiSXNCb2xkIjpmYWxzZSwiSXNJdGFsaWMiOmZhbHNlLCJJc1VuZGVybGluZWQiOmZhbHNlLCJQYXJlbnRTdHlsZSI6bnVsbH0sIkF1dG9TaXplIjowLCJGb3JlZ3JvdW5kIjp7IiRyZWYiOiIxNDYifSwiTWF4V2lkdGgiOjIwMC4wLCJNYXhIZWlnaHQiOiJJbmZpbml0eSIsIlNtYXJ0Rm9yZWdyb3VuZElzQWN0aXZlIjpmYWxzZSwiSG9yaXpvbnRhbEFsaWdubWVudCI6MCwiVmVydGljYWxBbGlnbm1lbnQiOjAsIlNtYXJ0Rm9yZWdyb3VuZCI6bnVsbCwiQmFja2dyb3VuZEZpbGxUeXBlIjowLCJNYXJnaW4iOnsiJHJlZiI6IjE0OCJ9LCJQYWRkaW5nIjp7IiRyZWYiOiIxNDkifSwiQmFja2dyb3VuZCI6eyIkcmVmIjoiMTUwIn0sIklzVmlzaWJsZSI6dHJ1ZSwiV2lkdGgiOjAuMCwiSGVpZ2h0IjowLjAsIkJvcmRlclN0eWxlIjp7IiRpZCI6IjUwMSIsIkxpbmVDb2xvciI6bnVsbCwiTGluZVdlaWdodCI6MC4wLCJMaW5lVHlwZSI6MCwiUGFyZW50U3R5bGUiOm51bGx9LCJQYXJlbnRTdHlsZSI6bnVsbH0sIkhvcml6b250YWxDb25uZWN0b3JTdHlsZSI6eyIkaWQiOiI1MDIiLCJMaW5lQ29sb3IiOnsiJHJlZiI6IjE1MiJ9LCJMaW5lV2VpZ2h0IjoxLjAsIkxpbmVUeXBlIjowLCJQYXJlbnRTdHlsZSI6bnVsbH0sIlZlcnRpY2FsQ29ubmVjdG9yU3R5bGUiOnsiJGlkIjoiNTAzIiwiTGluZUNvbG9yIjp7IiRyZWYiOiIxNTU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0cnVlLCJQZXJjZW50YWdlQ29tcGxldGVTaGFwZU9wYWNpdHkiOjM1LCJTaGFwZVN0eWxlIjp7IiRpZCI6IjUwNCIsIk1hcmdpbiI6eyIkcmVmIjoiMTU4In0sIlBhZGRpbmciOnsiJHJlZiI6IjE1OSJ9LCJCYWNrZ3JvdW5kIjp7IiRpZCI6IjUwNSIsIkNvbG9yIjp7IiRpZCI6IjUwNiIsIkEiOjI1NSwiUiI6NTAsIkciOjEzMiwiQiI6MTkxfX0sIklzVmlzaWJsZSI6dHJ1ZSwiV2lkdGgiOjAuMCwiSGVpZ2h0IjoxMC4wLCJCb3JkZXJTdHlsZSI6eyIkaWQiOiI1MDciLCJMaW5lQ29sb3IiOnsiJGlkIjoiNTA4IiwiJHR5cGUiOiJOTFJFLkNvbW1vbi5Eb20uU29saWRDb2xvckJydXNoLCBOTFJFLkNvbW1vbiIsIkNvbG9yIjp7IiRpZCI6IjUwOSIsIkEiOjI1NSwiUiI6MjU1LCJHIjowLCJCIjowfX0sIkxpbmVXZWlnaHQiOjAuMCwiTGluZVR5cGUiOjAsIlBhcmVudFN0eWxlIjpudWxsfSwiUGFyZW50U3R5bGUiOm51bGx9LCJUaXRsZVN0eWxlIjp7IiRpZCI6IjUxMCIsIkZvbnRTZXR0aW5ncyI6eyIkaWQiOiI1MTEiLCJGb250U2l6ZSI6MTEsIkZvbnROYW1lIjoiQ2FsaWJyaSIsIklzQm9sZCI6dHJ1ZSwiSXNJdGFsaWMiOmZhbHNlLCJJc1VuZGVybGluZWQiOmZhbHNlLCJQYXJlbnRTdHlsZSI6bnVsbH0sIkF1dG9TaXplIjowLCJGb3JlZ3JvdW5kIjp7IiRpZCI6IjUxMiIsIkNvbG9yIjp7IiRpZCI6IjUxMy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Y5In0sIlBhZGRpbmciOnsiJHJlZiI6IjE3MCJ9LCJCYWNrZ3JvdW5kIjp7IiRpZCI6IjUxNCIsIkNvbG9yIjp7IiRpZCI6IjUxNSIsIkEiOjAsIlIiOjI1NSwiRyI6MjU1LCJCIjoyNTV9fSwiSXNWaXNpYmxlIjp0cnVlLCJXaWR0aCI6MC4wLCJIZWlnaHQiOjAuMCwiQm9yZGVyU3R5bGUiOnsiJGlkIjoiNTE2IiwiTGluZUNvbG9yIjpudWxsLCJMaW5lV2VpZ2h0IjowLjAsIkxpbmVUeXBlIjowLCJQYXJlbnRTdHlsZSI6bnVsbH0sIlBhcmVudFN0eWxlIjpudWxsfSwiRGF0ZVN0eWxlIjp7IiRpZCI6IjUxNyIsIkZvbnRTZXR0aW5ncyI6eyIkaWQiOiI1MTgiLCJGb250U2l6ZSI6MTAsIkZvbnROYW1lIjoiQ2FsaWJyaSIsIklzQm9sZCI6ZmFsc2UsIklzSXRhbGljIjpmYWxzZSwiSXNVbmRlcmxpbmVkIjpmYWxzZSwiUGFyZW50U3R5bGUiOm51bGx9LCJBdXRvU2l6ZSI6MCwiRm9yZWdyb3VuZCI6eyIkaWQiOiI1MTkiLCJDb2xvciI6eyIkaWQiOiI1MjA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xNzYifSwiUGFkZGluZyI6eyIkcmVmIjoiMTc3In0sIkJhY2tncm91bmQiOnsiJGlkIjoiNTIxIiwiQ29sb3IiOnsiJGlkIjoiNTIyIiwiQSI6MCwiUiI6MjU1LCJHIjoyNTUsIkIiOjI1NX19LCJJc1Zpc2libGUiOnRydWUsIldpZHRoIjowLjAsIkhlaWdodCI6MC4wLCJCb3JkZXJTdHlsZSI6eyIkaWQiOiI1MjMiLCJMaW5lQ29sb3IiOm51bGwsIkxpbmVXZWlnaHQiOjAuMCwiTGluZVR5cGUiOjAsIlBhcmVudFN0eWxlIjpudWxsfSwiUGFyZW50U3R5bGUiOm51bGx9LCJEYXRlRm9ybWF0Ijp7IiRpZCI6IjUy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jUiLCJGb3JtYXQiOjAsIklzVmlzaWJsZSI6ZmFsc2UsIkxhc3RLbm93blZpc2liaWxpdHlTdGF0ZSI6ZmFsc2V9LCJJc1Zpc2libGUiOnRydWUsIlBhcmVudFN0eWxlIjpudWxsfSwiSW5kZXgiOjksIlNtYXJ0RHVyYXRpb25BY3RpdmF0ZWQiOmZhbHNlLCJEYXRlRm9ybWF0Ijp7IiRyZWYiOiI1MjQifSwiV2Vla051bWJlcmluZyI6eyIkaWQiOiI1MjYiLCJGb3JtYXQiOjAsIklzVmlzaWJsZSI6ZmFsc2UsIkxhc3RLbm93blZpc2liaWxpdHlTdGF0ZSI6ZmFsc2V9LCJJZCI6IjBlNWI3NDY3LTI2NDAtNDQwNC1iYmQ2LWZhYWQ1NmI4MmVlNiIsIkltcG9ydElkIjpudWxsLCJUaXRsZSI6IkdvLUxpdmUgUHJlcGFyYXRpb24iLCJOb3RlIjpudWxsLCJIeXBlcmxpbmsiOnsiJGlkIjoiNTI3IiwiQWRkcmVzcyI6IiIsIlN1YkFkZHJlc3MiOiIifSwiSXNDaGFuZ2VkIjpmYWxzZSwiSXNOZXciOmZhbHNlfSx7IiRpZCI6IjUyOCIsIkdyb3VwTmFtZSI6bnVsbCwiU3RhcnREYXRlIjoiMjAyMy0wNi0yMVQyMzo1OTowMFoiLCJFbmREYXRlIjoiMjAyMy0wNy0wNVQyMzo1OTowMFoiLCJQZXJjZW50YWdlQ29tcGxldGUiOm51bGwsIlN0eWxlIjp7IiRpZCI6IjUyOSIsIlNoYXBlIjoxLCJTaGFwZVRoaWNrbmVzcyI6MCwiRHVyYXRpb25Gb3JtYXQiOjAsIkluY2x1ZGVOb25Xb3JraW5nRGF5c0luRHVyYXRpb24iOmZhbHNlLCJQZXJjZW50YWdlQ29tcGxldGVTdHlsZSI6eyIkaWQiOiI1MzAiLCJGb250U2V0dGluZ3MiOnsiJGlkIjoiNTMxIiwiRm9udFNpemUiOjEwLCJGb250TmFtZSI6IkNhbGlicmkiLCJJc0JvbGQiOmZhbHNlLCJJc0l0YWxpYyI6ZmFsc2UsIklzVW5kZXJsaW5lZCI6ZmFsc2UsIlBhcmVudFN0eWxlIjpudWxsfSwiQXV0b1NpemUiOjAsIkZvcmVncm91bmQiOnsiJHJlZiI6IjEzOSJ9LCJNYXhXaWR0aCI6MjAwLjAsIk1heEhlaWdodCI6IkluZmluaXR5IiwiU21hcnRGb3JlZ3JvdW5kSXNBY3RpdmUiOmZhbHNlLCJIb3Jpem9udGFsQWxpZ25tZW50IjowLCJWZXJ0aWNhbEFsaWdubWVudCI6MCwiU21hcnRGb3JlZ3JvdW5kIjpudWxsLCJCYWNrZ3JvdW5kRmlsbFR5cGUiOjAsIk1hcmdpbiI6eyIkcmVmIjoiMTQxIn0sIlBhZGRpbmciOnsiJHJlZiI6IjE0MiJ9LCJCYWNrZ3JvdW5kIjp7IiRyZWYiOiIxNDMifSwiSXNWaXNpYmxlIjp0cnVlLCJXaWR0aCI6MC4wLCJIZWlnaHQiOjAuMCwiQm9yZGVyU3R5bGUiOnsiJGlkIjoiNTMyIiwiTGluZUNvbG9yIjpudWxsLCJMaW5lV2VpZ2h0IjowLjAsIkxpbmVUeXBlIjowLCJQYXJlbnRTdHlsZSI6bnVsbH0sIlBhcmVudFN0eWxlIjpudWxsfSwiRHVyYXRpb25TdHlsZSI6eyIkaWQiOiI1MzMiLCJGb250U2V0dGluZ3MiOnsiJGlkIjoiNTM0IiwiRm9udFNpemUiOjEwLCJGb250TmFtZSI6IkNhbGlicmkiLCJJc0JvbGQiOmZhbHNlLCJJc0l0YWxpYyI6ZmFsc2UsIklzVW5kZXJsaW5lZCI6ZmFsc2UsIlBhcmVudFN0eWxlIjpudWxsfSwiQXV0b1NpemUiOjAsIkZvcmVncm91bmQiOnsiJHJlZiI6IjE0NiJ9LCJNYXhXaWR0aCI6MjAwLjAsIk1heEhlaWdodCI6IkluZmluaXR5IiwiU21hcnRGb3JlZ3JvdW5kSXNBY3RpdmUiOmZhbHNlLCJIb3Jpem9udGFsQWxpZ25tZW50IjowLCJWZXJ0aWNhbEFsaWdubWVudCI6MCwiU21hcnRGb3JlZ3JvdW5kIjpudWxsLCJCYWNrZ3JvdW5kRmlsbFR5cGUiOjAsIk1hcmdpbiI6eyIkcmVmIjoiMTQ4In0sIlBhZGRpbmciOnsiJHJlZiI6IjE0OSJ9LCJCYWNrZ3JvdW5kIjp7IiRyZWYiOiIxNTAifSwiSXNWaXNpYmxlIjp0cnVlLCJXaWR0aCI6MC4wLCJIZWlnaHQiOjAuMCwiQm9yZGVyU3R5bGUiOnsiJGlkIjoiNTM1IiwiTGluZUNvbG9yIjpudWxsLCJMaW5lV2VpZ2h0IjowLjAsIkxpbmVUeXBlIjowLCJQYXJlbnRTdHlsZSI6bnVsbH0sIlBhcmVudFN0eWxlIjpudWxsfSwiSG9yaXpvbnRhbENvbm5lY3RvclN0eWxlIjp7IiRpZCI6IjUzNiIsIkxpbmVDb2xvciI6eyIkcmVmIjoiMTUyIn0sIkxpbmVXZWlnaHQiOjEuMCwiTGluZVR5cGUiOjAsIlBhcmVudFN0eWxlIjpudWxsfSwiVmVydGljYWxDb25uZWN0b3JTdHlsZSI6eyIkaWQiOiI1MzciLCJMaW5lQ29sb3IiOnsiJHJlZiI6IjE1NS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nRydWUsIlBlcmNlbnRhZ2VDb21wbGV0ZVNoYXBlT3BhY2l0eSI6MzUsIlNoYXBlU3R5bGUiOnsiJGlkIjoiNTM4IiwiTWFyZ2luIjp7IiRyZWYiOiIxNTgifSwiUGFkZGluZyI6eyIkcmVmIjoiMTU5In0sIkJhY2tncm91bmQiOnsiJGlkIjoiNTM5IiwiQ29sb3IiOnsiJGlkIjoiNTQwIiwiQSI6MjU1LCJSIjo1MCwiRyI6MTMyLCJCIjoxOTF9fSwiSXNWaXNpYmxlIjp0cnVlLCJXaWR0aCI6MC4wLCJIZWlnaHQiOjEwLjAsIkJvcmRlclN0eWxlIjp7IiRpZCI6IjU0MSIsIkxpbmVDb2xvciI6eyIkaWQiOiI1NDIiLCIkdHlwZSI6Ik5MUkUuQ29tbW9uLkRvbS5Tb2xpZENvbG9yQnJ1c2gsIE5MUkUuQ29tbW9uIiwiQ29sb3IiOnsiJGlkIjoiNTQzIiwiQSI6MjU1LCJSIjoyNTUsIkciOjAsIkIiOjB9fSwiTGluZVdlaWdodCI6MC4wLCJMaW5lVHlwZSI6MCwiUGFyZW50U3R5bGUiOm51bGx9LCJQYXJlbnRTdHlsZSI6bnVsbH0sIlRpdGxlU3R5bGUiOnsiJGlkIjoiNTQ0IiwiRm9udFNldHRpbmdzIjp7IiRpZCI6IjU0NSIsIkZvbnRTaXplIjoxMSwiRm9udE5hbWUiOiJDYWxpYnJpIiwiSXNCb2xkIjp0cnVlLCJJc0l0YWxpYyI6ZmFsc2UsIklzVW5kZXJsaW5lZCI6ZmFsc2UsIlBhcmVudFN0eWxlIjpudWxsfSwiQXV0b1NpemUiOjAsIkZvcmVncm91bmQiOnsiJGlkIjoiNTQ2IiwiQ29sb3IiOnsiJGlkIjoiNTQ3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NjkifSwiUGFkZGluZyI6eyIkcmVmIjoiMTcwIn0sIkJhY2tncm91bmQiOnsiJGlkIjoiNTQ4IiwiQ29sb3IiOnsiJGlkIjoiNTQ5IiwiQSI6MCwiUiI6MjU1LCJHIjoyNTUsIkIiOjI1NX19LCJJc1Zpc2libGUiOnRydWUsIldpZHRoIjowLjAsIkhlaWdodCI6MC4wLCJCb3JkZXJTdHlsZSI6eyIkaWQiOiI1NTAiLCJMaW5lQ29sb3IiOm51bGwsIkxpbmVXZWlnaHQiOjAuMCwiTGluZVR5cGUiOjAsIlBhcmVudFN0eWxlIjpudWxsfSwiUGFyZW50U3R5bGUiOm51bGx9LCJEYXRlU3R5bGUiOnsiJGlkIjoiNTUxIiwiRm9udFNldHRpbmdzIjp7IiRpZCI6IjU1MiIsIkZvbnRTaXplIjoxMCwiRm9udE5hbWUiOiJDYWxpYnJpIiwiSXNCb2xkIjpmYWxzZSwiSXNJdGFsaWMiOmZhbHNlLCJJc1VuZGVybGluZWQiOmZhbHNlLCJQYXJlbnRTdHlsZSI6bnVsbH0sIkF1dG9TaXplIjowLCJGb3JlZ3JvdW5kIjp7IiRpZCI6IjU1MyIsIkNvbG9yIjp7IiRpZCI6IjU1N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3NiJ9LCJQYWRkaW5nIjp7IiRyZWYiOiIxNzcifSwiQmFja2dyb3VuZCI6eyIkaWQiOiI1NTUiLCJDb2xvciI6eyIkaWQiOiI1NTYiLCJBIjowLCJSIjoyNTUsIkciOjI1NSwiQiI6MjU1fX0sIklzVmlzaWJsZSI6dHJ1ZSwiV2lkdGgiOjAuMCwiSGVpZ2h0IjowLjAsIkJvcmRlclN0eWxlIjp7IiRpZCI6IjU1NyIsIkxpbmVDb2xvciI6bnVsbCwiTGluZVdlaWdodCI6MC4wLCJMaW5lVHlwZSI6MCwiUGFyZW50U3R5bGUiOm51bGx9LCJQYXJlbnRTdHlsZSI6bnVsbH0sIkRhdGVGb3JtYXQiOnsiJGlkIjoiNTU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1OSIsIkZvcm1hdCI6MCwiSXNWaXNpYmxlIjpmYWxzZSwiTGFzdEtub3duVmlzaWJpbGl0eVN0YXRlIjpmYWxzZX0sIklzVmlzaWJsZSI6dHJ1ZSwiUGFyZW50U3R5bGUiOm51bGx9LCJJbmRleCI6MTAsIlNtYXJ0RHVyYXRpb25BY3RpdmF0ZWQiOmZhbHNlLCJEYXRlRm9ybWF0Ijp7IiRyZWYiOiI1NTgifSwiV2Vla051bWJlcmluZyI6eyIkaWQiOiI1NjAiLCJGb3JtYXQiOjAsIklzVmlzaWJsZSI6ZmFsc2UsIkxhc3RLbm93blZpc2liaWxpdHlTdGF0ZSI6ZmFsc2V9LCJJZCI6ImRlNDI0ZWFlLThkMjQtNDRhZi05YTBhLWIzYTM0YzFhY2ZlZCIsIkltcG9ydElkIjpudWxsLCJUaXRsZSI6IkdvLUxpdmUgU3RhYmlsaXphdGlvbiIsIk5vdGUiOm51bGwsIkh5cGVybGluayI6eyIkaWQiOiI1NjEiLCJBZGRyZXNzIjoiIiwiU3ViQWRkcmVzcyI6IiJ9LCJJc0NoYW5nZWQiOmZhbHNlLCJJc05ldyI6ZmFsc2V9XSwiU3dpbWxhbmVzIjpbXSwiTXNQcm9qZWN0SXRlbXNUcmVlIjp7IiRpZCI6IjU2MiIsIlJvb3QiOnsiSW1wb3J0SWQiOm51bGwsIklzSW1wb3J0ZWQiOmZhbHNlLCJDaGlsZHJlbiI6W119fSwiTWV0YWRhdGEiOnsiJGlkIjoiNTYzIiwiU291cmNlVGVtcGxhdGUiOiJ7XCIkaWRcIjpcIjFcIixcIklkXCI6XCJjYzI2Zjg2My0yN2NlLTQ4MGUtYTU4OS1iM2YxMmYyZDZlYjBcIixcIkN1bHR1cmVJbmZvTmFtZVwiOlwiZW4tVVNcIixcIlZlcnNpb25cIjp7XCIkaWRcIjpcIjJcIixcIlRlbXBsYXRlRG9tVmVyc2lvblwiOlwiMS4yLjBcIn0sXCJFZmZlY3RcIjoxLFwiU3R5bGVcIjp7XCIkaWRcIjpcIjNcIixcIlRpbWViYW5kU3R5bGVcIjp7XCIkaWRcIjpcIjRcIixcIlNjYWxlTWFya2luZ1wiOjEsXCJTaGFwZVwiOjEwLFwiU2hhcGVTdHlsZVwiOntcIiRpZFwiOlwiNVwiLFwiTWFyZ2luXCI6e1wiJGlkXCI6XCI2XCIsXCJUb3BcIjowLjAsXCJMZWZ0XCI6MTAuMCxcIlJpZ2h0XCI6MTAuMCxcIkJvdHRvbVwiOjAuMH0sXCJQYWRkaW5nXCI6e1wiJGlkXCI6XCI3XCIsXCJUb3BcIjozLjAsXCJMZWZ0XCI6MC4wLFwiUmlnaHRcIjowLjAsXCJCb3R0b21cIjozLjB9LFwiQmFja2dyb3VuZFwiOntcIiRpZFwiOlwiOFwiLFwiQ29sb3JcIjp7XCIkaWRcIjpcIjlcIixcIkFcIjoyNTUsXCJSXCI6NjgsXCJHXCI6ODQsXCJCXCI6MTA2fX0sXCJJc1Zpc2libGVcIjp0cnVlLFwiV2lkdGhcIjo4NTguMCxcIkhlaWdodFwiOjIwLjA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wLjAsXCJSaWdodFwiOjEwLjAsXCJCb3R0b21cIjowLjB9LFwiUGFkZGluZ1wiOntcIiRpZFwiOlwiMTVcIixcIlRvcFwiOjMuMCxcIkxlZnRcIjowLjAsXCJSaWdodFwiOjAuMCxcIkJvdHRvbVwiOjMuMH0sXCJCYWNrZ3JvdW5kXCI6e1wiJGlkXCI6XCIxNlwiLFwiQ29sb3JcIjp7XCIkaWRcIjpcIjE3XCIsXCJBXCI6MjU1LFwiUlwiOjY4LFwiR1wiOjg0LFwiQlwiOjEwNn19LFwiSXNWaXNpYmxlXCI6dHJ1ZSxcIldpZHRoXCI6ODU4LjAsXCJIZWlnaHRcIjoyMC4wLFwiQm9yZGVyU3R5bGVcIjp7XCIkaWRcIjpcIjE4XCIsXCJMaW5lQ29sb3JcIjp7XCIkaWRcIjpcIjE5XCIsXCIkdHlwZVwiOlwiTkxSRS5Db21tb24uRG9tLlNvbGlkQ29sb3JCcnVzaCwgTkxSRS5Db21tb25cIixcIkNvbG9yXCI6e1wiJGlkXCI6XCIyMFwiLFwiQVwiOjI1NSxcIlJcIjoyNTUsXCJHXCI6MCxcIkJcIjowfX0sXCJMaW5lV2VpZ2h0XCI6MC4wLFwiTGluZVR5cGVcIjowfX0sXCJCb3R0b21UaWVyU2hhcGVTdHlsZVwiOntcIiRpZFwiOlwiMjFcIixcIk1hcmdpblwiOntcIiRpZFwiOlwiMjJcIixcIlRvcFwiOjAuMCxcIkxlZnRcIjoxMC4wLFwiUmlnaHRcIjoxMC4wLFwiQm90dG9tXCI6MC4wfSxcIlBhZGRpbmdcIjp7XCIkaWRcIjpcIjIzXCIsXCJUb3BcIjozLjAsXCJMZWZ0XCI6MC4wLFwiUmlnaHRcIjowLjAsXCJCb3R0b21cIjozLjB9LFwiQmFja2dyb3VuZFwiOntcIiRpZFwiOlwiMjRcIixcIkNvbG9yXCI6e1wiJGlkXCI6XCIyNVwiLFwiQVwiOjI1NSxcIlJcIjo2OCxcIkdcIjo4NCxcIkJcIjoxMDZ9fSxcIklzVmlzaWJsZVwiOnRydWUsXCJXaWR0aFwiOjg1OC4wLFwiSGVpZ2h0XCI6MjAuMCxcIkJvcmRlclN0eWxlXCI6e1wiJGlkXCI6XCIyNlwiLFwiTGluZUNvbG9yXCI6e1wiJGlkXCI6XCIyN1wiLFwiJHR5cGVcIjpcIk5MUkUuQ29tbW9uLkRvbS5Tb2xpZENvbG9yQnJ1c2gsIE5MUkUuQ29tbW9uXCIsXCJDb2xvclwiOntcIiRpZFwiOlwiMjhcIixcIkFcIjoyNTUsXCJSXCI6MjU1LFwiR1wiOjAsXCJCXCI6MH19LFwiTGluZVdlaWdodFwiOjAuMCxcIkxpbmVUeXBlXCI6MH19LFwiUmlnaHRFbmRDYXBzU3R5bGVcIjp7XCIkaWRcIjpcIjI5XCIsXCJGb250U2V0dGluZ3NcIjp7XCIkaWRcIjpcIjMwXCIsXCJGb250U2l6ZVwiOjE4LFwiRm9udE5hbWVcIjpcIkNhbGlicmlcIixcIklzQm9sZFwiOnRydWUsXCJJc0l0YWxpY1wiOmZhbHNlLFwiSXNVbmRlcmxpbmVkXCI6ZmFsc2V9LFwiQXV0b1NpemVcIjowLFwiRm9yZWdyb3VuZFwiOntcIiRpZFwiOlwiMzFcIixcIkNvbG9yXCI6e1wiJGlkXCI6XCIzMl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M1wiLFwiVG9wXCI6MC4wLFwiTGVmdFwiOjAuMCxcIlJpZ2h0XCI6MjAuMCxcIkJvdHRvbVwiOjAuMH0sXCJQYWRkaW5nXCI6e1wiJGlkXCI6XCIzNFwiLFwiVG9wXCI6MC4wLFwiTGVmdFwiOjAuMCxcIlJpZ2h0XCI6MC4wLFwiQm90dG9tXCI6MC4wfSxcIkJhY2tncm91bmRcIjp7XCIkaWRcIjpcIjM1XCIsXCJDb2xvclwiOntcIiRpZFwiOlwiMzZcIixcIkFcIjowLFwiUlwiOjAsXCJHXCI6MCxcIkJcIjowfX0sXCJJc1Zpc2libGVcIjp0cnVlLFwiV2lkdGhcIjowLjAsXCJIZWlnaHRcIjowLjAsXCJCb3JkZXJTdHlsZVwiOm51bGx9LFwiTGVmdEVuZENhcHNTdHlsZVwiOntcIiRpZFwiOlwiMzdcIixcIkZvbnRTZXR0aW5nc1wiOntcIiRpZFwiOlwiMzhcIixcIkZvbnRTaXplXCI6MTgsXCJGb250TmFtZVwiOlwiQ2FsaWJyaVwiLFwiSXNCb2xkXCI6dHJ1ZSxcIklzSXRhbGljXCI6ZmFsc2UsXCJJc1VuZGVybGluZWRcIjpmYWxzZX0sXCJBdXRvU2l6ZVwiOjAsXCJGb3JlZ3JvdW5kXCI6e1wiJGlkXCI6XCIzOVwiLFwiQ29sb3JcIjp7XCIkaWRcIjpcIjQw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QxXCIsXCJUb3BcIjowLjAsXCJMZWZ0XCI6MjAuMCxcIlJpZ2h0XCI6MC4wLFwiQm90dG9tXCI6MC4wfSxcIlBhZGRpbmdcIjp7XCIkaWRcIjpcIjQyXCIsXCJUb3BcIjowLjAsXCJMZWZ0XCI6MC4wLFwiUmlnaHRcIjowLjAsXCJCb3R0b21cIjowLjB9LFwiQmFja2dyb3VuZFwiOntcIiRpZFwiOlwiNDNcIixcIkNvbG9yXCI6e1wiJHJlZlwiOlwiMzZcIn19LFwiSXNWaXNpYmxlXCI6ZmFsc2UsXCJXaWR0aFwiOjAuMCxcIkhlaWdodFwiOjAuMCxcIkJvcmRlclN0eWxlXCI6bnVsbH0sXCJUb2RheVRleHRTdHlsZVwiOntcIiRpZFwiOlwiNDRcIixcIkZvbnRTZXR0aW5nc1wiOntcIiRpZFwiOlwiNDVcIixcIkZvbnRTaXplXCI6MTIsXCJGb250TmFtZVwiOlwiQ2FsaWJyaVwiLFwiSXNCb2xkXCI6ZmFsc2UsXCJJc0l0YWxpY1wiOmZhbHNlLFwiSXNVbmRlcmxpbmVkXCI6ZmFsc2V9LFwiQXV0b1NpemVcIjowLFwiRm9yZWdyb3VuZFwiOntcIiRpZFwiOlwiNDZcIixcIkNvbG9yXCI6e1wiJGlkXCI6XCI0N1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0OFwiLFwiVG9wXCI6MC4wLFwiTGVmdFwiOjAuMCxcIlJpZ2h0XCI6MC4wLFwiQm90dG9tXCI6MC4wfSxcIlBhZGRpbmdcIjp7XCIkaWRcIjpcIjQ5XCIsXCJUb3BcIjowLjAsXCJMZWZ0XCI6MC4wLFwiUmlnaHRcIjowLjAsXCJCb3R0b21cIjowLjB9LFwiQmFja2dyb3VuZFwiOntcIiRpZFwiOlwiNTBcIixcIkNvbG9yXCI6e1wiJHJlZlwiOlwiMzZcIn19LFwiSXNWaXNpYmxlXCI6dHJ1ZSxcIldpZHRoXCI6MC4wLFwiSGVpZ2h0XCI6MC4wLFwiQm9yZGVyU3R5bGVcIjpudWxsfSxcIlRvZGF5TWFya2VyU3R5bGVcIjp7XCIkaWRcIjpcIjUxXCIsXCJNYXJnaW5cIjp7XCIkaWRcIjpcIjUyXCIsXCJUb3BcIjowLjAsXCJMZWZ0XCI6MC4wLFwiUmlnaHRcIjowLjAsXCJCb3R0b21cIjowLjB9LFwiUGFkZGluZ1wiOntcIiRpZFwiOlwiNTNcIixcIlRvcFwiOjAuMCxcIkxlZnRcIjowLjAsXCJSaWdodFwiOjAuMCxcIkJvdHRvbVwiOjAuMH0sXCJCYWNrZ3JvdW5kXCI6e1wiJGlkXCI6XCI1NFwiLFwiQ29sb3JcIjp7XCIkaWRcIjpcIjU1XCIsXCJBXCI6MjU1LFwiUlwiOjI1NSxcIkdcIjowLFwiQlwiOjB9fSxcIklzVmlzaWJsZVwiOnRydWUsXCJXaWR0aFwiOjAuMCxcIkhlaWdodFwiOjAuMCxcIkJvcmRlclN0eWxlXCI6bnVsbH0sXCJTY2FsZVN0eWxlXCI6e1wiJGlkXCI6XCI1NlwiLFwiU2hvd1NlZ21lbnRTZXBhcmF0b3JzXCI6ZmFsc2UsXCJTZWdtZW50U2VwYXJhdG9yT3BhY2l0eVwiOjMwLFwiU2hhcGVcIjozLFwiSGFzQmVlblZpc2libGVCZWZvcmVcIjp0cnVlLFwiRm9udFNldHRpbmdzXCI6e1wiJGlkXCI6XCI1N1wiLFwiRm9udFNpemVcIjoxMixcIkZvbnROYW1lXCI6XCJDYWxpYnJpXCIsXCJJc0JvbGRcIjpmYWxzZSxcIklzSXRhbGljXCI6ZmFsc2UsXCJJc1VuZGVybGluZWRcIjpmYWxzZX0sXCJBdXRvU2l6ZVwiOjAsXCJGb3JlZ3JvdW5kXCI6e1wiJGlkXCI6XCI1OFwiLFwiQ29sb3JcIjp7XCIkaWRcIjpcIjU5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wXCIsXCJUb3BcIjowLjAsXCJMZWZ0XCI6NS4wLFwiUmlnaHRcIjowLjAsXCJCb3R0b21cIjowLjB9LFwiUGFkZGluZ1wiOntcIiRpZFwiOlwiNjFcIixcIlRvcFwiOjAuMCxcIkxlZnRcIjowLjAsXCJSaWdodFwiOjAuMCxcIkJvdHRvbVwiOjAuMH0sXCJCYWNrZ3JvdW5kXCI6e1wiJGlkXCI6XCI2MlwiLFwiQ29sb3JcIjp7XCIkcmVmXCI6XCIzNlwifX0sXCJJc1Zpc2libGVcIjp0cnVlLFwiV2lkdGhcIjowLjAsXCJIZWlnaHRcIjowLjAsXCJCb3JkZXJTdHlsZVwiOm51bGx9LFwiTWlkZGxlVGllclNjYWxlU3R5bGVcIjp7XCIkaWRcIjpcIjYzXCIsXCJTaG93U2VnbWVudFNlcGFyYXRvcnNcIjpmYWxzZSxcIlNlZ21lbnRTZXBhcmF0b3JPcGFjaXR5XCI6MzAsXCJTaGFwZVwiOjMsXCJIYXNCZWVuVmlzaWJsZUJlZm9yZVwiOmZhbHNlLFwiRm9udFNldHRpbmdzXCI6e1wiJGlkXCI6XCI2NFwiLFwiRm9udFNpemVcIjoxMixcIkZvbnROYW1lXCI6XCJDYWxpYnJpXCIsXCJJc0JvbGRcIjpmYWxzZSxcIklzSXRhbGljXCI6ZmFsc2UsXCJJc1VuZGVybGluZWRcIjpmYWxzZX0sXCJBdXRvU2l6ZVwiOjAsXCJGb3JlZ3JvdW5kXCI6e1wiJGlkXCI6XCI2NVwiLFwiQ29sb3JcIjp7XCIkaWRcIjpcIjY2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3XCIsXCJUb3BcIjowLjAsXCJMZWZ0XCI6NS4wLFwiUmlnaHRcIjowLjAsXCJCb3R0b21cIjowLjB9LFwiUGFkZGluZ1wiOntcIiRpZFwiOlwiNjhcIixcIlRvcFwiOjAuMCxcIkxlZnRcIjowLjAsXCJSaWdodFwiOjAuMCxcIkJvdHRvbVwiOjAuMH0sXCJCYWNrZ3JvdW5kXCI6e1wiJGlkXCI6XCI2OVwiLFwiQ29sb3JcIjp7XCIkaWRcIjpcIjcwXCIsXCJBXCI6MCxcIlJcIjowLFwiR1wiOjAsXCJCXCI6MH19LFwiSXNWaXNpYmxlXCI6ZmFsc2UsXCJXaWR0aFwiOjAuMCxcIkhlaWdodFwiOjAuMCxcIkJvcmRlclN0eWxlXCI6bnVsbH0sXCJCb3R0b21UaWVyU2NhbGVTdHlsZVwiOntcIiRpZFwiOlwiNzFcIixcIlNob3dTZWdtZW50U2VwYXJhdG9yc1wiOmZhbHNlLFwiU2VnbWVudFNlcGFyYXRvck9wYWNpdHlcIjozMCxcIlNoYXBlXCI6MyxcIkhhc0JlZW5WaXNpYmxlQmVmb3JlXCI6ZmFsc2UsXCJGb250U2V0dGluZ3NcIjp7XCIkaWRcIjpcIjcyXCIsXCJGb250U2l6ZVwiOjEyLFwiRm9udE5hbWVcIjpcIkNhbGlicmlcIixcIklzQm9sZFwiOmZhbHNlLFwiSXNJdGFsaWNcIjpmYWxzZSxcIklzVW5kZXJsaW5lZFwiOmZhbHNlfSxcIkF1dG9TaXplXCI6MCxcIkZvcmVncm91bmRcIjp7XCIkaWRcIjpcIjczXCIsXCJDb2xvclwiOntcIiRpZFwiOlwiNzR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zVcIixcIlRvcFwiOjAuMCxcIkxlZnRcIjo1LjAsXCJSaWdodFwiOjAuMCxcIkJvdHRvbVwiOjAuMH0sXCJQYWRkaW5nXCI6e1wiJGlkXCI6XCI3NlwiLFwiVG9wXCI6MC4wLFwiTGVmdFwiOjAuMCxcIlJpZ2h0XCI6MC4wLFwiQm90dG9tXCI6MC4wfSxcIkJhY2tncm91bmRcIjp7XCIkaWRcIjpcIjc3XCIsXCJDb2xvclwiOntcIiRpZFwiOlwiNzhcIixcIkFcIjowLFwiUlwiOjAsXCJHXCI6MCxcIkJcIjowfX0sXCJJc1Zpc2libGVcIjpmYWxzZSxcIldpZHRoXCI6MC4wLFwiSGVpZ2h0XCI6MC4wLFwiQm9yZGVyU3R5bGVcIjpudWxsfSxcIlNpbmdsZVNjYWxlU2hhcGVTdHlsZVwiOm51bGwsXCJFbGFwc2VkVGltZUJhY2tncm91bmRcIjp7XCIkaWRcIjpcIjc5XCIsXCJDb2xvclwiOntcIiRpZFwiOlwiODBcIixcIkFcIjoxOTEsXCJSXCI6MjU1LFwiR1wiOjAsXCJCXCI6MH19LFwiQXBwZW5kWWVhck9uWWVhckNoYW5nZVwiOmZhbHNlLFwiRWxhcHNlZFRpbWVGb3JtYXRcIjoyLFwiVG9kYXlNYXJrZXJQb3NpdGlvblwiOjMsXCJRdWlja1Bvc2l0aW9uXCI6MixcIkFic29sdXRlUG9zaXRpb25cIjo0MDUuMCxcIk1hcmdpblwiOntcIiRpZFwiOlwiODFcIixcIlRvcFwiOjAuMCxcIkxlZnRcIjoxMC4wLFwiUmlnaHRcIjoxMC4wLFwiQm90dG9tXCI6MC4wfSxcIlBhZGRpbmdcIjp7XCIkaWRcIjpcIjgyXCIsXCJUb3BcIjowLjAsXCJMZWZ0XCI6MC4wLFwiUmlnaHRcIjowLjAsXCJCb3R0b21cIjowLjB9LFwiQmFja2dyb3VuZFwiOntcIiRpZFwiOlwiODNcIixcIkNvbG9yXCI6e1wiJGlkXCI6XCI4NFwiLFwiQVwiOjI1NSxcIlJcIjo0NyxcIkdcIjo1NCxcIkJcIjoxNTN9fSxcIklzVmlzaWJsZVwiOnRydWUsXCJXaWR0aFwiOjAuMCxcIkhlaWdodFwiOjAuMCxcIkJvcmRlclN0eWxlXCI6bnVsbH0sXCJEZWZhdWx0TWlsZXN0b25lU3R5bGVcIjp7XCIkaWRcIjpcIjg1XCIsXCJTaGFwZVwiOjIsXCJDb25uZWN0b3JNYXJnaW5cIjp7XCIkaWRcIjpcIjg2XCIsXCJUb3BcIjowLjAsXCJMZWZ0XCI6Mi4wLFwiUmlnaHRcIjoyLjAsXCJCb3R0b21cIjowLjB9LFwiQ29ubmVjdG9yU3R5bGVcIjp7XCIkaWRcIjpcIjg3XCIsXCJMaW5lQ29sb3JcIjp7XCIkaWRcIjpcIjg4XCIsXCIkdHlwZVwiOlwiTkxSRS5Db21tb24uRG9tLlNvbGlkQ29sb3JCcnVzaCwgTkxSRS5Db21tb25cIixcIkNvbG9yXCI6e1wiJGlkXCI6XCI4OVwiLFwiQVwiOjEyNyxcIlJcIjo3OSxcIkdcIjoxMjksXCJCXCI6MTg5fX0sXCJMaW5lV2VpZ2h0XCI6MS4wLFwiTGluZVR5cGVcIjowfSxcIklzQmVsb3dUaW1lYmFuZFwiOmZhbHNlLFwiSGlkZURhdGVcIjpmYWxzZSxcIlNoYXBlU2l6ZVwiOjEsXCJTcGFjaW5nXCI6Mi4wLFwiUGFkZGluZ1wiOntcIiRpZFwiOlwiOTBcIixcIlRvcFwiOjcuMCxcIkxlZnRcIjozLjAsXCJSaWdodFwiOjAuMCxcIkJvdHRvbVwiOjIuMH0sXCJQb3NpdGlvblwiOm51bGwsXCJQb3NpdGlvbk9uVGFza1wiOjAsXCJTaGFwZVN0eWxlXCI6e1wiJGlkXCI6XCI5MVwiLFwiTWFyZ2luXCI6e1wiJGlkXCI6XCI5MlwiLFwiVG9wXCI6MC4wLFwiTGVmdFwiOjAuMCxcIlJpZ2h0XCI6MC4wLFwiQm90dG9tXCI6MC4wfSxcIlBhZGRpbmdcIjp7XCIkaWRcIjpcIjkzXCIsXCJUb3BcIjowLjAsXCJMZWZ0XCI6MC4wLFwiUmlnaHRcIjowLjAsXCJCb3R0b21cIjowLjB9LFwiQmFja2dyb3VuZFwiOntcIiRpZFwiOlwiOTRcIixcIkNvbG9yXCI6e1wiJGlkXCI6XCI5NVwiLFwiQVwiOjI1NSxcIlJcIjowLFwiR1wiOjExNCxcIkJcIjoxODh9fSxcIklzVmlzaWJsZVwiOnRydWUsXCJXaWR0aFwiOjEzLjAsXCJIZWlnaHRcIjoxMy4wLFwiQm9yZGVyU3R5bGVcIjp7XCIkaWRcIjpcIjk2XCIsXCJMaW5lQ29sb3JcIjp7XCIkaWRcIjpcIjk3XCIsXCIkdHlwZVwiOlwiTkxSRS5Db21tb24uRG9tLlNvbGlkQ29sb3JCcnVzaCwgTkxSRS5Db21tb25cIixcIkNvbG9yXCI6e1wiJGlkXCI6XCI5OFwiLFwiQVwiOjI1NSxcIlJcIjoyNTUsXCJHXCI6MCxcIkJcIjowfX0sXCJMaW5lV2VpZ2h0XCI6MC4wLFwiTGluZVR5cGVcIjowfX0sXCJUaXRsZVN0eWxlXCI6e1wiJGlkXCI6XCI5OVwiLFwiRm9udFNldHRpbmdzXCI6e1wiJGlkXCI6XCIxMDBcIixcIkZvbnRTaXplXCI6MTEsXCJGb250TmFtZVwiOlwiQ2FsaWJyaVwiLFwiSXNCb2xkXCI6dHJ1ZSxcIklzSXRhbGljXCI6ZmFsc2UsXCJJc1VuZGVybGluZWRcIjpmYWxzZX0sXCJBdXRvU2l6ZVwiOjAsXCJGb3JlZ3JvdW5kXCI6e1wiJGlkXCI6XCIxMDFcIixcIkNvbG9yXCI6e1wiJGlkXCI6XCIxMDJ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MTAzXCIsXCJUb3BcIjowLjAsXCJMZWZ0XCI6MC4wLFwiUmlnaHRcIjowLjAsXCJCb3R0b21cIjowLjB9LFwiUGFkZGluZ1wiOntcIiRpZFwiOlwiMTA0XCIsXCJUb3BcIjowLjAsXCJMZWZ0XCI6MC4wLFwiUmlnaHRcIjowLjAsXCJCb3R0b21cIjowLjB9LFwiQmFja2dyb3VuZFwiOntcIiRpZFwiOlwiMTA1XCIsXCJDb2xvclwiOntcIiRyZWZcIjpcIjM2XCJ9fSxcIklzVmlzaWJsZVwiOnRydWUsXCJXaWR0aFwiOjAuMCxcIkhlaWdodFwiOjAuMCxcIkJvcmRlclN0eWxlXCI6bnVsbH0sXCJEYXRlU3R5bGVcIjp7XCIkaWRcIjpcIjEwNlwiLFwiRm9udFNldHRpbmdzXCI6e1wiJGlkXCI6XCIxMDdcIixcIkZvbnRTaXplXCI6MTAsXCJGb250TmFtZVwiOlwiQ2FsaWJyaVwiLFwiSXNCb2xkXCI6ZmFsc2UsXCJJc0l0YWxpY1wiOmZhbHNlLFwiSXNVbmRlcmxpbmVkXCI6ZmFsc2V9LFwiQXV0b1NpemVcIjowLFwiRm9yZWdyb3VuZFwiOntcIiRpZFwiOlwiMTA4XCIsXCJDb2xvclwiOntcIiRpZFwiOlwiMTA5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TBcIixcIlRvcFwiOjAuMCxcIkxlZnRcIjowLjAsXCJSaWdodFwiOjAuMCxcIkJvdHRvbVwiOjAuMH0sXCJQYWRkaW5nXCI6e1wiJGlkXCI6XCIxMTFcIixcIlRvcFwiOjAuMCxcIkxlZnRcIjowLjAsXCJSaWdodFwiOjAuMCxcIkJvdHRvbVwiOjAuMH0sXCJCYWNrZ3JvdW5kXCI6e1wiJGlkXCI6XCIxMTJcIixcIkNvbG9yXCI6e1wiJHJlZlwiOlwiMzZcIn19LFwiSXNWaXNpYmxlXCI6dHJ1ZSxcIldpZHRoXCI6MC4wLFwiSGVpZ2h0XCI6MC4wLFwiQm9yZGVyU3R5bGVcIjpudWxsfSxcIkRhdGVGb3JtYXRcIjp7XCIkaWRcIjpcIjEx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EZWZhdWx0VGFza1N0eWxlXCI6e1wiJGlkXCI6XCIxMTRcIixcIlNoYXBlXCI6MSxcIlNoYXBlVGhpY2tuZXNzXCI6MCxcIkR1cmF0aW9uRm9ybWF0XCI6MCxcIlBlcmNlbnRhZ2VDb21wbGV0ZVN0eWxlXCI6e1wiJGlkXCI6XCIxMTVcIixcIkZvbnRTZXR0aW5nc1wiOntcIiRpZFwiOlwiMTE2XCIsXCJGb250U2l6ZVwiOjEwLFwiRm9udE5hbWVcIjpcIkNhbGlicmlcIixcIklzQm9sZFwiOmZhbHNlLFwiSXNJdGFsaWNcIjpmYWxzZSxcIklzVW5kZXJsaW5lZFwiOmZhbHNlfSxcIkF1dG9TaXplXCI6MCxcIkZvcmVncm91bmRcIjp7XCIkaWRcIjpcIjExN1wiLFwiQ29sb3JcIjp7XCIkaWRcIjpcIjExOF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OVwiLFwiVG9wXCI6MC4wLFwiTGVmdFwiOjAuMCxcIlJpZ2h0XCI6MC4wLFwiQm90dG9tXCI6MC4wfSxcIlBhZGRpbmdcIjp7XCIkaWRcIjpcIjEyMFwiLFwiVG9wXCI6MC4wLFwiTGVmdFwiOjAuMCxcIlJpZ2h0XCI6MC4wLFwiQm90dG9tXCI6MC4wfSxcIkJhY2tncm91bmRcIjp7XCIkaWRcIjpcIjEyMVwiLFwiQ29sb3JcIjp7XCIkcmVmXCI6XCIzNlwifX0sXCJJc1Zpc2libGVcIjp0cnVlLFwiV2lkdGhcIjowLjAsXCJIZWlnaHRcIjowLjAsXCJCb3JkZXJTdHlsZVwiOm51bGx9LFwiRHVyYXRpb25TdHlsZVwiOntcIiRpZFwiOlwiMTIyXCIsXCJGb250U2V0dGluZ3NcIjp7XCIkaWRcIjpcIjEyM1wiLFwiRm9udFNpemVcIjoxMCxcIkZvbnROYW1lXCI6XCJDYWxpYnJpXCIsXCJJc0JvbGRcIjpmYWxzZSxcIklzSXRhbGljXCI6ZmFsc2UsXCJJc1VuZGVybGluZWRcIjpmYWxzZX0sXCJBdXRvU2l6ZVwiOjAsXCJGb3JlZ3JvdW5kXCI6e1wiJGlkXCI6XCIxMjRcIixcIkNvbG9yXCI6e1wiJGlkXCI6XCIxMjV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xMjZcIixcIlRvcFwiOjAuMCxcIkxlZnRcIjowLjAsXCJSaWdodFwiOjAuMCxcIkJvdHRvbVwiOjAuMH0sXCJQYWRkaW5nXCI6e1wiJGlkXCI6XCIxMjdcIixcIlRvcFwiOjAuMCxcIkxlZnRcIjowLjAsXCJSaWdodFwiOjAuMCxcIkJvdHRvbVwiOjAuMH0sXCJCYWNrZ3JvdW5kXCI6e1wiJGlkXCI6XCIxMjhcIixcIkNvbG9yXCI6e1wiJHJlZlwiOlwiMzZcIn19LFwiSXNWaXNpYmxlXCI6dHJ1ZSxcIldpZHRoXCI6MC4wLFwiSGVpZ2h0XCI6MC4wLFwiQm9yZGVyU3R5bGVcIjpudWxsfSxcIkhvcml6b250YWxDb25uZWN0b3JTdHlsZVwiOntcIiRpZFwiOlwiMTI5XCIsXCJMaW5lQ29sb3JcIjp7XCIkaWRcIjpcIjEzMFwiLFwiJHR5cGVcIjpcIk5MUkUuQ29tbW9uLkRvbS5Tb2xpZENvbG9yQnJ1c2gsIE5MUkUuQ29tbW9uXCIsXCJDb2xvclwiOntcIiRpZFwiOlwiMTMxXCIsXCJBXCI6MjU1LFwiUlwiOjIwNCxcIkdcIjoyMDQsXCJCXCI6MjA0fX0sXCJMaW5lV2VpZ2h0XCI6MS4wLFwiTGluZVR5cGVcIjowfSxcIlZlcnRpY2FsQ29ubmVjdG9yU3R5bGVcIjp7XCIkaWRcIjpcIjEzMlwiLFwiTGluZUNvbG9yXCI6e1wiJGlkXCI6XCIxMzNcIixcIiR0eXBlXCI6XCJOTFJFLkNvbW1vbi5Eb20uU29saWRDb2xvckJydXNoLCBOTFJFLkNvbW1vblwiLFwiQ29sb3JcIjp7XCIkaWRcIjpcIjEzNFwiLFwiQVwiOjI1NSxcIlJcIjoyMDQsXCJHXCI6MjA0LFwiQlwiOjIwNH19LFwiTGluZVdlaWdodFwiOjAuMCxcIkxpbmVUeXBlXCI6MH0sXCJNYXJnaW5cIjpudWxsLFwiU3RhcnREYXRlUG9zaXRpb25cIjozLFwiRW5kRGF0ZVBvc2l0aW9uXCI6MyxcIlRpdGxlUG9zaXRpb25cIjo0LFwiRHVyYXRpb25Qb3NpdGlvblwiOjYsXCJQZXJjZW50YWdlQ29tcGxldGVkUG9zaXRpb25cIjo2LFwiU3BhY2luZ1wiOjUsXCJJc0JlbG93VGltZWJhbmRcIjpmYWxzZSxcIlBlcmNlbnRhZ2VDb21wbGV0ZVNoYXBlT3BhY2l0eVwiOjM1LFwiR3JvdXBOYW1lXCI6bnVsbCxcIkF0dGFjaGVkTWlsZXN0b25lc1N0eWxlc1wiOm51bGwsXCJTaGFwZVN0eWxlXCI6e1wiJGlkXCI6XCIxMzVcIixcIk1hcmdpblwiOntcIiRpZFwiOlwiMTM2XCIsXCJUb3BcIjowLjAsXCJMZWZ0XCI6NC4wLFwiUmlnaHRcIjo0LjAsXCJCb3R0b21cIjowLjB9LFwiUGFkZGluZ1wiOntcIiRpZFwiOlwiMTM3XCIsXCJUb3BcIjowLjAsXCJMZWZ0XCI6MC4wLFwiUmlnaHRcIjowLjAsXCJCb3R0b21cIjowLjB9LFwiQmFja2dyb3VuZFwiOntcIiRpZFwiOlwiMTM4XCIsXCJDb2xvclwiOntcIiRpZFwiOlwiMTM5XCIsXCJBXCI6MjU1LFwiUlwiOjAsXCJHXCI6MTE0LFwiQlwiOjE4OH19LFwiSXNWaXNpYmxlXCI6dHJ1ZSxcIldpZHRoXCI6MC4wLFwiSGVpZ2h0XCI6MTAuMCxcIkJvcmRlclN0eWxlXCI6e1wiJGlkXCI6XCIxNDBcIixcIkxpbmVDb2xvclwiOntcIiRpZFwiOlwiMTQxXCIsXCIkdHlwZVwiOlwiTkxSRS5Db21tb24uRG9tLlNvbGlkQ29sb3JCcnVzaCwgTkxSRS5Db21tb25cIixcIkNvbG9yXCI6e1wiJGlkXCI6XCIxNDJcIixcIkFcIjoyNTUsXCJSXCI6MjU1LFwiR1wiOjAsXCJCXCI6MH19LFwiTGluZVdlaWdodFwiOjAuMCxcIkxpbmVUeXBlXCI6MH19LFwiVGl0bGVTdHlsZVwiOntcIiRpZFwiOlwiMTQzXCIsXCJGb250U2V0dGluZ3NcIjp7XCIkaWRcIjpcIjE0NFwiLFwiRm9udFNpemVcIjoxMSxcIkZvbnROYW1lXCI6XCJDYWxpYnJpXCIsXCJJc0JvbGRcIjp0cnVlLFwiSXNJdGFsaWNcIjpmYWxzZSxcIklzVW5kZXJsaW5lZFwiOmZhbHNlfSxcIkF1dG9TaXplXCI6MCxcIkZvcmVncm91bmRcIjp7XCIkaWRcIjpcIjE0NVwiLFwiQ29sb3JcIjp7XCIkaWRcIjpcIjE0NlwiLFwiQVwiOjI1NSxcIlJcIjowLFwiR1wiOjAsXCJCXCI6MH19LFwiQmFja2dyb3VuZEZpbGxUeXBlXCI6MCxcIk1heFdpZHRoXCI6OTYwLjAsXCJNYXhIZWlnaHRcIjpcIkluZmluaXR5XCIsXCJTbWFydEZvcmVncm91bmRJc0FjdGl2ZVwiOmZhbHNlLFwiSG9yaXpvbnRhbEFsaWdubWVudFwiOjAsXCJWZXJ0aWNhbEFsaWdubWVudFwiOjAsXCJTbWFydEZvcmVncm91bmRcIjpudWxsLFwiTWFyZ2luXCI6e1wiJGlkXCI6XCIxNDdcIixcIlRvcFwiOjAuMCxcIkxlZnRcIjowLjAsXCJSaWdodFwiOjAuMCxcIkJvdHRvbVwiOjAuMH0sXCJQYWRkaW5nXCI6e1wiJGlkXCI6XCIxNDhcIixcIlRvcFwiOjAuMCxcIkxlZnRcIjowLjAsXCJSaWdodFwiOjAuMCxcIkJvdHRvbVwiOjAuMH0sXCJCYWNrZ3JvdW5kXCI6e1wiJGlkXCI6XCIxNDlcIixcIkNvbG9yXCI6e1wiJHJlZlwiOlwiMzZcIn19LFwiSXNWaXNpYmxlXCI6dHJ1ZSxcIldpZHRoXCI6MC4wLFwiSGVpZ2h0XCI6MC4wLFwiQm9yZGVyU3R5bGVcIjpudWxsfSxcIkRhdGVTdHlsZVwiOntcIiRpZFwiOlwiMTUwXCIsXCJGb250U2V0dGluZ3NcIjp7XCIkaWRcIjpcIjE1MVwiLFwiRm9udFNpemVcIjoxMCxcIkZvbnROYW1lXCI6XCJDYWxpYnJpXCIsXCJJc0JvbGRcIjpmYWxzZSxcIklzSXRhbGljXCI6ZmFsc2UsXCJJc1VuZGVybGluZWRcIjpmYWxzZX0sXCJBdXRvU2l6ZVwiOjAsXCJGb3JlZ3JvdW5kXCI6e1wiJGlkXCI6XCIxNTJcIixcIkNvbG9yXCI6e1wiJGlkXCI6XCIxNTNcIixcIkFcIjoyNTUsXCJSXCI6NjgsXCJHXCI6ODQsXCJCXCI6MTA2fX0sXCJCYWNrZ3JvdW5kRmlsbFR5cGVcIjowLFwiTWF4V2lkdGhcIjoyMDAuMCxcIk1heEhlaWdodFwiOlwiSW5maW5pdHlcIixcIlNtYXJ0Rm9yZWdyb3VuZElzQWN0aXZlXCI6ZmFsc2UsXCJIb3Jpem9udGFsQWxpZ25tZW50XCI6MixcIlZlcnRpY2FsQWxpZ25tZW50XCI6MCxcIlNtYXJ0Rm9yZWdyb3VuZFwiOm51bGwsXCJNYXJnaW5cIjp7XCIkaWRcIjpcIjE1NFwiLFwiVG9wXCI6MC4wLFwiTGVmdFwiOjAuMCxcIlJpZ2h0XCI6MC4wLFwiQm90dG9tXCI6MC4wfSxcIlBhZGRpbmdcIjp7XCIkaWRcIjpcIjE1NVwiLFwiVG9wXCI6MC4wLFwiTGVmdFwiOjAuMCxcIlJpZ2h0XCI6MC4wLFwiQm90dG9tXCI6MC4wfSxcIkJhY2tncm91bmRcIjp7XCIkaWRcIjpcIjE1NlwiLFwiQ29sb3JcIjp7XCIkcmVmXCI6XCIzNlwifX0sXCJJc1Zpc2libGVcIjp0cnVlLFwiV2lkdGhcIjowLjAsXCJIZWlnaHRcIjowLjAsXCJCb3JkZXJTdHlsZVwiOm51bGx9LFwiRGF0ZUZvcm1hdFwiOntcIiRpZFwiOlwiMTU3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lNob3dFbGFwc2VkVGltZUdyYWRpZW50U3R5bGVcIjpmYWxzZSxcIlRpbWViYW5kUmVzZXJ2ZWRMZWZ0QXJlYVN0eWxlXCI6bnVsbCxcIkRlZmF1bHRTd2ltbGFuZVN0eWxlXCI6e1wiJGlkXCI6XCIxNThcIixcIkhlYWRlclN0eWxlXCI6e1wiJGlkXCI6XCIxNTlcIixcIlRleHRTdHlsZVwiOntcIiRpZFwiOlwiMTYwXCIsXCJGb250U2V0dGluZ3NcIjp7XCIkaWRcIjpcIjE2MVwiLFwiRm9udFNpemVcIjoxMixcIkZvbnROYW1lXCI6XCJDYWxpYnJpXCIsXCJJc0JvbGRcIjpmYWxzZSxcIklzSXRhbGljXCI6ZmFsc2UsXCJJc1VuZGVybGluZWRcIjpmYWxzZX0sXCJBdXRvU2l6ZVwiOjAsXCJGb3JlZ3JvdW5kXCI6e1wiJGlkXCI6XCIxNjJcIixcIkNvbG9yXCI6e1wiJGlkXCI6XCIxNjNcIixcIkFcIjoyNTUsXCJSXCI6MzIsXCJHXCI6NTYsXCJCXCI6MTAwfX0sXCJCYWNrZ3JvdW5kRmlsbFR5cGVcIjowLFwiTWF4V2lkdGhcIjowLjAsXCJNYXhIZWlnaHRcIjowLjAsXCJTbWFydEZvcmVncm91bmRJc0FjdGl2ZVwiOmZhbHNlLFwiSG9yaXpvbnRhbEFsaWdubWVudFwiOjAsXCJWZXJ0aWNhbEFsaWdubWVudFwiOjAsXCJTbWFydEZvcmVncm91bmRcIjpudWxsLFwiTWFyZ2luXCI6e1wiJGlkXCI6XCIxNjRcIixcIlRvcFwiOjAuMCxcIkxlZnRcIjowLjAsXCJSaWdodFwiOjAuMCxcIkJvdHRvbVwiOjAuMH0sXCJQYWRkaW5nXCI6e1wiJGlkXCI6XCIxNjVcIixcIlRvcFwiOjAuMCxcIkxlZnRcIjowLjAsXCJSaWdodFwiOjAuMCxcIkJvdHRvbVwiOjAuMH0sXCJCYWNrZ3JvdW5kXCI6bnVsbCxcIklzVmlzaWJsZVwiOmZhbHNlLFwiV2lkdGhcIjowLjAsXCJIZWlnaHRcIjowLjAsXCJCb3JkZXJTdHlsZVwiOm51bGx9LFwiUmVjdGFuZ2xlU3R5bGVcIjp7XCIkaWRcIjpcIjE2NlwiLFwiTWFyZ2luXCI6e1wiJGlkXCI6XCIxNjdcIixcIlRvcFwiOjAuMCxcIkxlZnRcIjowLjAsXCJSaWdodFwiOjAuMCxcIkJvdHRvbVwiOjAuMH0sXCJQYWRkaW5nXCI6e1wiJGlkXCI6XCIxNjhcIixcIlRvcFwiOjAuMCxcIkxlZnRcIjowLjAsXCJSaWdodFwiOjAuMCxcIkJvdHRvbVwiOjAuMH0sXCJCYWNrZ3JvdW5kXCI6e1wiJGlkXCI6XCIxNjlcIixcIkNvbG9yXCI6e1wiJGlkXCI6XCIxNzBcIixcIkFcIjoxMjcsXCJSXCI6OTEsXCJHXCI6MTU1LFwiQlwiOjIxM319LFwiSXNWaXNpYmxlXCI6ZmFsc2UsXCJXaWR0aFwiOjAuMCxcIkhlaWdodFwiOjAuMCxcIkJvcmRlclN0eWxlXCI6e1wiJGlkXCI6XCIxNzFcIixcIkxpbmVDb2xvclwiOntcIiRpZFwiOlwiMTcyXCIsXCIkdHlwZVwiOlwiTkxSRS5Db21tb24uRG9tLlNvbGlkQ29sb3JCcnVzaCwgTkxSRS5Db21tb25cIixcIkNvbG9yXCI6e1wiJGlkXCI6XCIxNzNcIixcIkFcIjoyNTUsXCJSXCI6MjU1LFwiR1wiOjAsXCJCXCI6MH19LFwiTGluZVdlaWdodFwiOjAuMCxcIkxpbmVUeXBlXCI6MH19LFwiVGV4dElzVmVydGljYWxcIjpmYWxzZX0sXCJCYWNrZ3JvdW5kU3R5bGVcIjp7XCIkaWRcIjpcIjE3NFwiLFwiTWFyZ2luXCI6e1wiJGlkXCI6XCIxNzVcIixcIlRvcFwiOjAuMCxcIkxlZnRcIjowLjAsXCJSaWdodFwiOjAuMCxcIkJvdHRvbVwiOjAuMH0sXCJQYWRkaW5nXCI6e1wiJGlkXCI6XCIxNzZcIixcIlRvcFwiOjAuMCxcIkxlZnRcIjowLjAsXCJSaWdodFwiOjAuMCxcIkJvdHRvbVwiOjAuMH0sXCJCYWNrZ3JvdW5kXCI6e1wiJGlkXCI6XCIxNzdcIixcIkNvbG9yXCI6e1wiJGlkXCI6XCIxNzhcIixcIkFcIjozOCxcIlJcIjo5MSxcIkdcIjoxNTUsXCJCXCI6MjEzfX0sXCJJc1Zpc2libGVcIjp0cnVlLFwiV2lkdGhcIjowLjAsXCJIZWlnaHRcIjowLjAsXCJCb3JkZXJTdHlsZVwiOntcIiRpZFwiOlwiMTc5XCIsXCJMaW5lQ29sb3JcIjp7XCIkaWRcIjpcIjE4MFwiLFwiJHR5cGVcIjpcIk5MUkUuQ29tbW9uLkRvbS5Tb2xpZENvbG9yQnJ1c2gsIE5MUkUuQ29tbW9uXCIsXCJDb2xvclwiOntcIiRpZFwiOlwiMTgxXCIsXCJBXCI6MjU1LFwiUlwiOjI1NSxcIkdcIjowLFwiQlwiOjB9fSxcIkxpbmVXZWlnaHRcIjowLjAsXCJMaW5lVHlwZVwiOjB9fSxcIklzQWJvdmVUaW1lYmFuZFwiOmZhbHNlfSxcIkN1c3RvbU1pbGVzdG9uZVN0eWxlTGlzdFwiOltdLFwiQ3VzdG9tVGFza1N0eWxlTGlzdFwiOltdLFwiQ3VzdG9tU3dpbWxhbmVEZWZpbml0aW9uU3R5bGVMaXN0XCI6W10sXCJDdXN0b21Td2ltbGFuZVYyU3R5bGVMaXN0XCI6W10sXCJHcmlkbGluZVBhbmVsU3R5bGVcIjp7XCIkaWRcIjpcIjE4MlwiLFwiR3JpZGxpbmVTdHlsZVwiOntcIiRpZFwiOlwiMTgzXCIsXCJMaW5lQ29sb3JcIjp7XCIkaWRcIjpcIjE4NFwiLFwiJHR5cGVcIjpcIk5MUkUuQ29tbW9uLkRvbS5Tb2xpZENvbG9yQnJ1c2gsIE5MUkUuQ29tbW9uXCIsXCJDb2xvclwiOntcIiRpZFwiOlwiMTg1XCIsXCJBXCI6MzgsXCJSXCI6OTEsXCJHXCI6MTU1LFwiQlwiOjIxM319LFwiTGluZVdlaWdodFwiOjEuMCxcIkxpbmVUeXBlXCI6MH0sXCJJc1Zpc2libGVcIjp0cnVlfSxcIkFjdGl2aXR5TGluZVBhbmVsU3R5bGVcIjp7XCIkaWRcIjpcIjE4NlwiLFwiQWN0aXZpdHlMaW5lU3R5bGVcIjp7XCIkaWRcIjpcIjE4N1wiLFwiTGluZUNvbG9yXCI6e1wiJGlkXCI6XCIxODhcIixcIiR0eXBlXCI6XCJOTFJFLkNvbW1vbi5Eb20uU29saWRDb2xvckJydXNoLCBOTFJFLkNvbW1vblwiLFwiQ29sb3JcIjp7XCIkaWRcIjpcIjE4OVwiLFwiQVwiOjM4LFwiUlwiOjY4LFwiR1wiOjExNCxcIkJcIjoxOTZ9fSxcIkxpbmVXZWlnaHRcIjoxLjAsXCJMaW5lVHlwZVwiOjB9LFwiSXNWaXNpYmxlXCI6dHJ1ZX19LFwiU2NhbGVcIjp7XCIkaWRcIjpcIjE5MFwiLFwiU3RhcnREYXRlXCI6XCIwMDAxLTAxLTAxVDAwOjAwOjAwXCIsXCJFbmREYXRlXCI6XCIwMDAxLTAxLTAxVDAwOjAwOjAwXCIsXCJGb3JtYXRcIjpcIndcIixcIlR5cGVcIjoxLFwiQXV0b0RhdGVSYW5nZVwiOnRydWUsXCJXb3JraW5nRGF5c1wiOjMxLFwiVG9kYXlNYXJrZXJUZXh0XCI6XCJUb2RheVwiLFwiQXV0b1NjYWxlVHlwZVwiOnRydWV9LFwiU2NhbGVWMlwiOntcIiRpZFwiOlwiMTkxXCIsXCJTdGFydERhdGVcIjpcIjAwMDEtMDEtMDFUMDA6MDA6MDBcIixcIkVuZERhdGVcIjpcIjAwMDEtMDEtMDFUMDA6MDA6MDBcIixcIkF1dG9EYXRlUmFuZ2VcIjp0cnVlLFwiV29ya2luZ0RheXNcIjozMSxcIlRvZGF5TWFya2VyVGV4dFwiOlwiVG9kYXlcIixcIkF1dG9TY2FsZVR5cGVcIjp0cnVlLFwiVGltZWJhbmRTY2FsZXNcIjp7XCIkaWRcIjpcIjE5MlwiLFwiVG9wU2NhbGVMYXllclwiOntcIiRpZFwiOlwiMTkzXCIsXCJGb3JtYXRcIjpcIndcIixcIlR5cGVcIjoxfSxcIk1pZGRsZVNjYWxlTGF5ZXJcIjp7XCIkaWRcIjpcIjE5NFwiLFwiRm9ybWF0XCI6bnVsbCxcIlR5cGVcIjowfSxcIkJvdHRvbVNjYWxlTGF5ZXJcIjp7XCIkaWRcIjpcIjE5NVwiLFwiRm9ybWF0XCI6bnVsbCxcIlR5cGVcIjowfX19LFwiTWlsZXN0b25lc1wiOltdLFwiVGFza3NcIjpbXSxcIlN3aW1sYW5lc1wiOltdLFwiU3dpbWxhbmVzVjJcIjpbXSxcIlNldHRpbmdzXCI6e1wiJGlkXCI6XCIxOTZcIixcIkltcGFPcHRpb25zXCI6e1wiJGlkXCI6XCIxOTdcIixcIkxlZnRUb1JpZ2h0XCI6ZmFsc2UsXCJQYXlsb2FkT3B0aW9uc1wiOjJ9fSxcIlRpbWVDb25maWd1cmF0aW9uXCI6e1wiJGlkXCI6XCIxOThcIixcIlVzZVRpbWVcIjpmYWxzZSxcIldvcmtEYXlTdGFydFwiOlwiMDA6MDA6MDBcIixcIldvcmtEYXlFbmRcIjpcIjIzOjU5OjAwXCJ9fSIsIlJlY2VudENvbG9yc0NvbGxlY3Rpb24iOiJbXCIjRkZFRDdEMzFcIixcIiNGRkVBMTYxRVwiLFwiI0ZGMzI4NEJGXCIsXCIjRkZGRkMwMDBcIixcIiNGRjcwQUQ0N1wiXSJ9LCJTZXR0aW5ncyI6eyIkaWQiOiI1NjQiLCJJbXBhT3B0aW9ucyI6eyIkaWQiOiI1NjU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1NjYiLCJVc2VUaW1lIjpmYWxzZSwiV29ya0RheVN0YXJ0IjoiMDA6MDA6MDAiLCJXb3JrRGF5RW5kIjoiMjM6NTk6MDAifSwiTGFzdFVzZWRUZW1wbGF0ZUlkIjoiY2MyNmY4NjMtMjdjZS00ODBlLWE1ODktYjNmMTJmMmQ2ZWIwIiwiRmlyc3RXZWVrT2ZZZWFyIjowLCJQbGFjZU1pbGVzdG9uZUF0VGhlQmVnaW5uaW5nT2ZUaGVEYXkiOmZhbHNlLCJEZXBlbmRlbmN5U2NoZWR1bGluZ1NldHRpbmdzIjp7IiRpZCI6IjU2NyIsIkRlcGVuZGVuY2llc1NjaGVkdWxpbmdNb2RlU2V0dGluZyI6IkZsZXhpYmxlIiwiRGVwZW5kZW5jaWVzUHJldmlvdXNTY2hlZHVsaW5nTW9kZSI6IkZsZXhpYmxlIiwiT25CcmVha2luZ0ZsZXhpYmxlU2NoZWR1bGluZ01vZGVTZXR0aW5nIjoiQXNrRXZlcnl0aW1lIiwiT25CcmVha2luZ1N0cmljdFNjaGVkdWxpbmdNb2RlU2V0dGluZyI6IkFza0V2ZXJ5dGltZSJ9LCJEZXBlbmRlbmN5TW9kdWxlRW5hYmxlZCI6ZmFsc2UsIkRlcGVuZGVuY2llcyI6eyJfZGVwZW5kZW5jaWVzIjpbXX19"/>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00.xml><?xml version="1.0" encoding="utf-8"?>
<p:tagLst xmlns:a="http://schemas.openxmlformats.org/drawingml/2006/main" xmlns:r="http://schemas.openxmlformats.org/officeDocument/2006/relationships" xmlns:p="http://schemas.openxmlformats.org/presentationml/2006/main">
  <p:tag name="OTLMARKERSHAPE" val="OTL"/>
</p:tagLst>
</file>

<file path=ppt/tags/tag101.xml><?xml version="1.0" encoding="utf-8"?>
<p:tagLst xmlns:a="http://schemas.openxmlformats.org/drawingml/2006/main" xmlns:r="http://schemas.openxmlformats.org/officeDocument/2006/relationships" xmlns:p="http://schemas.openxmlformats.org/presentationml/2006/main">
  <p:tag name="OTLMARKERSHAPE" val="OTL"/>
</p:tagLst>
</file>

<file path=ppt/tags/tag102.xml><?xml version="1.0" encoding="utf-8"?>
<p:tagLst xmlns:a="http://schemas.openxmlformats.org/drawingml/2006/main" xmlns:r="http://schemas.openxmlformats.org/officeDocument/2006/relationships" xmlns:p="http://schemas.openxmlformats.org/presentationml/2006/main">
  <p:tag name="OTLMARKERSHAPE" val="OTL"/>
</p:tagLst>
</file>

<file path=ppt/tags/tag103.xml><?xml version="1.0" encoding="utf-8"?>
<p:tagLst xmlns:a="http://schemas.openxmlformats.org/drawingml/2006/main" xmlns:r="http://schemas.openxmlformats.org/officeDocument/2006/relationships" xmlns:p="http://schemas.openxmlformats.org/presentationml/2006/main">
  <p:tag name="OTLMARKERSHAPE" val="OTL"/>
</p:tagLst>
</file>

<file path=ppt/tags/tag104.xml><?xml version="1.0" encoding="utf-8"?>
<p:tagLst xmlns:a="http://schemas.openxmlformats.org/drawingml/2006/main" xmlns:r="http://schemas.openxmlformats.org/officeDocument/2006/relationships" xmlns:p="http://schemas.openxmlformats.org/presentationml/2006/main">
  <p:tag name="OTLMARKERSHAPE" val="OTL"/>
</p:tagLst>
</file>

<file path=ppt/tags/tag105.xml><?xml version="1.0" encoding="utf-8"?>
<p:tagLst xmlns:a="http://schemas.openxmlformats.org/drawingml/2006/main" xmlns:r="http://schemas.openxmlformats.org/officeDocument/2006/relationships" xmlns:p="http://schemas.openxmlformats.org/presentationml/2006/main">
  <p:tag name="OTLMARKERSHAPE" val="OTL"/>
</p:tagLst>
</file>

<file path=ppt/tags/tag106.xml><?xml version="1.0" encoding="utf-8"?>
<p:tagLst xmlns:a="http://schemas.openxmlformats.org/drawingml/2006/main" xmlns:r="http://schemas.openxmlformats.org/officeDocument/2006/relationships" xmlns:p="http://schemas.openxmlformats.org/presentationml/2006/main">
  <p:tag name="OTLMARKERSHAPE" val="OTL"/>
</p:tagLst>
</file>

<file path=ppt/tags/tag107.xml><?xml version="1.0" encoding="utf-8"?>
<p:tagLst xmlns:a="http://schemas.openxmlformats.org/drawingml/2006/main" xmlns:r="http://schemas.openxmlformats.org/officeDocument/2006/relationships" xmlns:p="http://schemas.openxmlformats.org/presentationml/2006/main">
  <p:tag name="OTLMARKERSHAPE" val="OTL"/>
</p:tagLst>
</file>

<file path=ppt/tags/tag108.xml><?xml version="1.0" encoding="utf-8"?>
<p:tagLst xmlns:a="http://schemas.openxmlformats.org/drawingml/2006/main" xmlns:r="http://schemas.openxmlformats.org/officeDocument/2006/relationships" xmlns:p="http://schemas.openxmlformats.org/presentationml/2006/main">
  <p:tag name="OTLMARKERSHAPE" val="OTL"/>
</p:tagLst>
</file>

<file path=ppt/tags/tag109.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2.xml><?xml version="1.0" encoding="utf-8"?>
<p:tagLst xmlns:a="http://schemas.openxmlformats.org/drawingml/2006/main" xmlns:r="http://schemas.openxmlformats.org/officeDocument/2006/relationships" xmlns:p="http://schemas.openxmlformats.org/presentationml/2006/main">
  <p:tag name="OTLMARKERSHAPE" val="OTL"/>
</p:tagLst>
</file>

<file path=ppt/tags/tag113.xml><?xml version="1.0" encoding="utf-8"?>
<p:tagLst xmlns:a="http://schemas.openxmlformats.org/drawingml/2006/main" xmlns:r="http://schemas.openxmlformats.org/officeDocument/2006/relationships" xmlns:p="http://schemas.openxmlformats.org/presentationml/2006/main">
  <p:tag name="OTLMARKERSHAPE" val="OTL"/>
</p:tagLst>
</file>

<file path=ppt/tags/tag114.xml><?xml version="1.0" encoding="utf-8"?>
<p:tagLst xmlns:a="http://schemas.openxmlformats.org/drawingml/2006/main" xmlns:r="http://schemas.openxmlformats.org/officeDocument/2006/relationships" xmlns:p="http://schemas.openxmlformats.org/presentationml/2006/main">
  <p:tag name="OTLMARKERSHAPE" val="OTL"/>
</p:tagLst>
</file>

<file path=ppt/tags/tag115.xml><?xml version="1.0" encoding="utf-8"?>
<p:tagLst xmlns:a="http://schemas.openxmlformats.org/drawingml/2006/main" xmlns:r="http://schemas.openxmlformats.org/officeDocument/2006/relationships" xmlns:p="http://schemas.openxmlformats.org/presentationml/2006/main">
  <p:tag name="OTLMARKERSHAPE" val="OTL"/>
</p:tagLst>
</file>

<file path=ppt/tags/tag116.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DURATIONFORMAT" val="day"/>
  <p:tag name="OTLSPACING" val="5"/>
  <p:tag name="OTLSHAPETHICKNESSTYPE" val="Thin"/>
  <p:tag name="OTLWEEKNUMBERINGFORMAT" val="WNFormat1"/>
  <p:tag name="OTLWEEKNUMBERINGISVISIBLE" val="False"/>
  <p:tag name="OTLSTARTDATE" val="2023-04-24T00:00:00.0000000Z"/>
  <p:tag name="OTLENDDATE" val="2023-05-21T23:59:00.0000000Z"/>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DURATIONFORMAT" val="day"/>
  <p:tag name="OTLSPACING" val="5"/>
  <p:tag name="OTLSHAPETHICKNESSTYPE" val="Thin"/>
  <p:tag name="OTLSTARTDATE" val="2023-05-28T00:00:00.0000000Z"/>
  <p:tag name="OTLENDDATE" val="2023-06-09T23:59:00.0000000Z"/>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DURATIONFORMAT" val="day"/>
  <p:tag name="OTLSPACING" val="5"/>
  <p:tag name="OTLSHAPETHICKNESSTYPE" val="Thin"/>
  <p:tag name="OTLSTARTDATE" val="2023-05-22T00:00:00.0000000Z"/>
  <p:tag name="OTLENDDATE" val="2023-05-26T23:59:00.0000000Z"/>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DURATIONFORMAT" val="day"/>
  <p:tag name="OTLSPACING" val="5"/>
  <p:tag name="OTLSHAPETHICKNESSTYPE" val="Thin"/>
  <p:tag name="OTLSTARTDATE" val="2023-06-21T23:59:00.0000000Z"/>
  <p:tag name="OTLENDDATE" val="2023-07-05T23:59:00.0000000Z"/>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DURATIONFORMAT" val="day"/>
  <p:tag name="OTLSPACING" val="5"/>
  <p:tag name="OTLSHAPETHICKNESSTYPE" val="Thin"/>
  <p:tag name="OTLSTARTDATE" val="2023-06-12T00:00:00.0000000Z"/>
  <p:tag name="OTLENDDATE" val="2023-06-16T23:59:00.0000000Z"/>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MTITLE" val="Spring 2023 Upgrade"/>
  <p:tag name="OTLDATE" val="2023-05-20T23:59:00.0000000"/>
  <p:tag name="OTLPOSITIONONTASK" val="None"/>
  <p:tag name="OTLRELATEDTASKID" val="00000000-0000-0000-0000-000000000000"/>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MTITLE" val="Kickoff"/>
  <p:tag name="OTLPOSITIONONTASK" val="None"/>
  <p:tag name="OTLRELATEDTASKID" val="00000000-0000-0000-0000-000000000000"/>
  <p:tag name="OTLDATE" val="2023-04-21T23:59:00.0000000"/>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MTITLE" val="Go-Live"/>
  <p:tag name="OTLPOSITIONONTASK" val="None"/>
  <p:tag name="OTLRELATEDTASKID" val="00000000-0000-0000-0000-000000000000"/>
  <p:tag name="OTLDATE" val="2023-06-21T23:59:00.0000000"/>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MTITLE" val="Project Closure"/>
  <p:tag name="OTLPOSITIONONTASK" val="None"/>
  <p:tag name="OTLRELATEDTASKID" val="00000000-0000-0000-0000-000000000000"/>
  <p:tag name="OTLDATE" val="2023-07-05T23:59:00.0000000"/>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TIMEBANDCULTUREINFO" val="en-US"/>
  <p:tag name="OTLTIMEBANDQUICKPOSITION" val="Custom"/>
  <p:tag name="OTLTIMEBANDTHREEDEFFECTS" val="Gel"/>
  <p:tag name="OTLTIMEBANDAUTODATERANGE" val="True"/>
  <p:tag name="OTLTIMEBANDSTARTDATE" val="0001-01-01T00:00:00.0000000"/>
  <p:tag name="OTLTIMEBANDWORKINGDAYS" val="Standard"/>
  <p:tag name="OTLTIMEBANDELAPSEDTIMEEXTENSION" val="False"/>
  <p:tag name="OTLTIMEBANDUSETIME" val="False"/>
  <p:tag name="OTLTIMEBANDTIMECONFIGWORKDAYSTART" val="00:00:00"/>
  <p:tag name="OTLTIMEBANDTIMECONFIGWORKDAYEND" val="23:59:00"/>
  <p:tag name="OTLTIMEBANDAPPENDYEARONYEARCHANGE" val="False"/>
  <p:tag name="OTLTIMEBANDSCALEMARKING" val="Years"/>
  <p:tag name="OTLRIGHTENDCAPSMARGINRIGHT" val="20"/>
  <p:tag name="OTLLEFTENDCAPSMARGINLEFT" val="20"/>
  <p:tag name="OTLTIMEBANDFYSTARTMONTH" val="January"/>
  <p:tag name="OTLTIMEBANDSHOWFYLABEL" val="True"/>
  <p:tag name="OTLTIMEBANDUSESTARTINGOFTHEYEARFORFYNUMBERING" val="True"/>
  <p:tag name="OTLTIMEBANDRESERVEDLEFTAREAWIDTH" val="0"/>
  <p:tag name="OTLTIMEBANDRESERVEDLEFTAREAISSET" val="False"/>
  <p:tag name="OTLTIMEBANDDEPENABLED" val="False"/>
  <p:tag name="OTLTIMEBANDDEPSCHEDULINGMODE" val="Flexible"/>
  <p:tag name="OTLTIMEBANDDEPPREVIOUSSCHEDULINGMODE" val="Flexible"/>
  <p:tag name="OTLTIMEBANDDEPONBREAKINGSTRICTSCHEDULINGMODE" val="AskEverytime"/>
  <p:tag name="OTLTIMEBANDDEPONBREAKINGFLEXIBLESCHEDULINGMODE" val="AskEverytime"/>
  <p:tag name="OTLTIMEBANDSCALEFORMAT" val="MMM"/>
  <p:tag name="OTLTIMEBANDSCALETYPE" val="Months"/>
  <p:tag name="OTLTIMEBANDSHAPETYPE" val="RoundedCornerRectangleTimeband"/>
  <p:tag name="OTLTIMEBANDSHAPEHEIGHT" val="20"/>
  <p:tag name="OTLTIMEBANDSHAPEPADDINGLEFT" val="0"/>
  <p:tag name="OTLTIMEBANDENDDATE" val="2023-07-05T23:59:00.0000000"/>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TODAYPOSITION" val="Above"/>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DURATIONFORMAT" val="day"/>
  <p:tag name="OTLSPACING" val="5"/>
  <p:tag name="OTLSHAPETHICKNESSTYPE" val="Thin"/>
  <p:tag name="OTLSTARTDATE" val="2023-06-12T00:00:00.0000000Z"/>
  <p:tag name="OTLENDDATE" val="2023-06-16T23:59:00.0000000Z"/>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MTITLE" val="Kickoff"/>
  <p:tag name="OTLPOSITIONONTASK" val="None"/>
  <p:tag name="OTLRELATEDTASKID" val="00000000-0000-0000-0000-000000000000"/>
  <p:tag name="OTLDATE" val="2023-04-21T23:59:00.0000000"/>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ELAPSEDSTYLE" val="Th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TIMEBANDCULTUREINFO" val="en-US"/>
  <p:tag name="OTLTIMEBANDQUICKPOSITION" val="Custom"/>
  <p:tag name="OTLTIMEBANDTHREEDEFFECTS" val="Gel"/>
  <p:tag name="OTLTIMEBANDAUTODATERANGE" val="True"/>
  <p:tag name="OTLTIMEBANDSTARTDATE" val="0001-01-01T00:00:00.0000000"/>
  <p:tag name="OTLTIMEBANDWORKINGDAYS" val="Standard"/>
  <p:tag name="OTLTIMEBANDELAPSEDTIMEEXTENSION" val="False"/>
  <p:tag name="OTLTIMEBANDUSETIME" val="False"/>
  <p:tag name="OTLTIMEBANDTIMECONFIGWORKDAYSTART" val="00:00:00"/>
  <p:tag name="OTLTIMEBANDTIMECONFIGWORKDAYEND" val="23:59:00"/>
  <p:tag name="OTLTIMEBANDAPPENDYEARONYEARCHANGE" val="False"/>
  <p:tag name="OTLTIMEBANDSCALEMARKING" val="Years"/>
  <p:tag name="OTLRIGHTENDCAPSMARGINRIGHT" val="20"/>
  <p:tag name="OTLLEFTENDCAPSMARGINLEFT" val="20"/>
  <p:tag name="OTLTIMEBANDFYSTARTMONTH" val="January"/>
  <p:tag name="OTLTIMEBANDSHOWFYLABEL" val="True"/>
  <p:tag name="OTLTIMEBANDUSESTARTINGOFTHEYEARFORFYNUMBERING" val="True"/>
  <p:tag name="OTLTIMEBANDRESERVEDLEFTAREAWIDTH" val="0"/>
  <p:tag name="OTLTIMEBANDRESERVEDLEFTAREAISSET" val="False"/>
  <p:tag name="OTLTIMEBANDDEPENABLED" val="False"/>
  <p:tag name="OTLTIMEBANDDEPSCHEDULINGMODE" val="Flexible"/>
  <p:tag name="OTLTIMEBANDDEPPREVIOUSSCHEDULINGMODE" val="Flexible"/>
  <p:tag name="OTLTIMEBANDDEPONBREAKINGSTRICTSCHEDULINGMODE" val="AskEverytime"/>
  <p:tag name="OTLTIMEBANDDEPONBREAKINGFLEXIBLESCHEDULINGMODE" val="AskEverytime"/>
  <p:tag name="OTLTIMEBANDSCALEFORMAT" val="MMM"/>
  <p:tag name="OTLTIMEBANDSCALETYPE" val="Months"/>
  <p:tag name="OTLTIMEBANDSHAPETYPE" val="RoundedCornerRectangleTimeband"/>
  <p:tag name="OTLTIMEBANDSHAPEHEIGHT" val="20"/>
  <p:tag name="OTLTIMEBANDSHAPEPADDINGLEFT" val="0"/>
  <p:tag name="OTLTIMEBANDENDDATE" val="2023-07-05T23:59:00.0000000"/>
  <p:tag name="OTLMARKERSHAPE" val="OTL"/>
</p:tagLst>
</file>

<file path=ppt/tags/tag83.xml><?xml version="1.0" encoding="utf-8"?>
<p:tagLst xmlns:a="http://schemas.openxmlformats.org/drawingml/2006/main" xmlns:r="http://schemas.openxmlformats.org/officeDocument/2006/relationships" xmlns:p="http://schemas.openxmlformats.org/presentationml/2006/main">
  <p:tag name="OTLMARKERSHAPE" val="OTL"/>
</p:tagLst>
</file>

<file path=ppt/tags/tag84.xml><?xml version="1.0" encoding="utf-8"?>
<p:tagLst xmlns:a="http://schemas.openxmlformats.org/drawingml/2006/main" xmlns:r="http://schemas.openxmlformats.org/officeDocument/2006/relationships" xmlns:p="http://schemas.openxmlformats.org/presentationml/2006/main">
  <p:tag name="OTLMARKERSHAPE" val="OTL"/>
</p:tagLst>
</file>

<file path=ppt/tags/tag85.xml><?xml version="1.0" encoding="utf-8"?>
<p:tagLst xmlns:a="http://schemas.openxmlformats.org/drawingml/2006/main" xmlns:r="http://schemas.openxmlformats.org/officeDocument/2006/relationships" xmlns:p="http://schemas.openxmlformats.org/presentationml/2006/main">
  <p:tag name="OTLMARKERSHAPE" val="OTL"/>
</p:tagLst>
</file>

<file path=ppt/tags/tag86.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DURATIONFORMAT" val="day"/>
  <p:tag name="OTLSPACING" val="5"/>
  <p:tag name="OTLSHAPETHICKNESSTYPE" val="Thin"/>
  <p:tag name="OTLWEEKNUMBERINGFORMAT" val="WNFormat1"/>
  <p:tag name="OTLWEEKNUMBERINGISVISIBLE" val="False"/>
  <p:tag name="OTLSTARTDATE" val="2023-04-24T00:00:00.0000000Z"/>
  <p:tag name="OTLENDDATE" val="2023-05-21T23:59:00.0000000Z"/>
  <p:tag name="OTLMARKERSHAPE" val="OTL"/>
</p:tagLst>
</file>

<file path=ppt/tags/tag87.xml><?xml version="1.0" encoding="utf-8"?>
<p:tagLst xmlns:a="http://schemas.openxmlformats.org/drawingml/2006/main" xmlns:r="http://schemas.openxmlformats.org/officeDocument/2006/relationships" xmlns:p="http://schemas.openxmlformats.org/presentationml/2006/main">
  <p:tag name="OTLMARKERSHAPE" val="OTL"/>
</p:tagLst>
</file>

<file path=ppt/tags/tag88.xml><?xml version="1.0" encoding="utf-8"?>
<p:tagLst xmlns:a="http://schemas.openxmlformats.org/drawingml/2006/main" xmlns:r="http://schemas.openxmlformats.org/officeDocument/2006/relationships" xmlns:p="http://schemas.openxmlformats.org/presentationml/2006/main">
  <p:tag name="OTLMARKERSHAPE" val="OTL"/>
</p:tagLst>
</file>

<file path=ppt/tags/tag89.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ags/tag90.xml><?xml version="1.0" encoding="utf-8"?>
<p:tagLst xmlns:a="http://schemas.openxmlformats.org/drawingml/2006/main" xmlns:r="http://schemas.openxmlformats.org/officeDocument/2006/relationships" xmlns:p="http://schemas.openxmlformats.org/presentationml/2006/main">
  <p:tag name="OTLMARKERSHAPE" val="OTL"/>
</p:tagLst>
</file>

<file path=ppt/tags/tag91.xml><?xml version="1.0" encoding="utf-8"?>
<p:tagLst xmlns:a="http://schemas.openxmlformats.org/drawingml/2006/main" xmlns:r="http://schemas.openxmlformats.org/officeDocument/2006/relationships" xmlns:p="http://schemas.openxmlformats.org/presentationml/2006/main">
  <p:tag name="OTLMARKERSHAPE" val="OTL"/>
</p:tagLst>
</file>

<file path=ppt/tags/tag92.xml><?xml version="1.0" encoding="utf-8"?>
<p:tagLst xmlns:a="http://schemas.openxmlformats.org/drawingml/2006/main" xmlns:r="http://schemas.openxmlformats.org/officeDocument/2006/relationships" xmlns:p="http://schemas.openxmlformats.org/presentationml/2006/main">
  <p:tag name="OTLMARKERSHAPE" val="OTL"/>
</p:tagLst>
</file>

<file path=ppt/tags/tag93.xml><?xml version="1.0" encoding="utf-8"?>
<p:tagLst xmlns:a="http://schemas.openxmlformats.org/drawingml/2006/main" xmlns:r="http://schemas.openxmlformats.org/officeDocument/2006/relationships" xmlns:p="http://schemas.openxmlformats.org/presentationml/2006/main">
  <p:tag name="OTLMARKERSHAPE" val="OTL"/>
</p:tagLst>
</file>

<file path=ppt/tags/tag94.xml><?xml version="1.0" encoding="utf-8"?>
<p:tagLst xmlns:a="http://schemas.openxmlformats.org/drawingml/2006/main" xmlns:r="http://schemas.openxmlformats.org/officeDocument/2006/relationships" xmlns:p="http://schemas.openxmlformats.org/presentationml/2006/main">
  <p:tag name="OTLMARKERSHAPE" val="OTL"/>
</p:tagLst>
</file>

<file path=ppt/tags/tag95.xml><?xml version="1.0" encoding="utf-8"?>
<p:tagLst xmlns:a="http://schemas.openxmlformats.org/drawingml/2006/main" xmlns:r="http://schemas.openxmlformats.org/officeDocument/2006/relationships" xmlns:p="http://schemas.openxmlformats.org/presentationml/2006/main">
  <p:tag name="OTLMARKERSHAPE" val="OTL"/>
</p:tagLst>
</file>

<file path=ppt/tags/tag96.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DURATIONFORMAT" val="day"/>
  <p:tag name="OTLSPACING" val="5"/>
  <p:tag name="OTLSHAPETHICKNESSTYPE" val="Thin"/>
  <p:tag name="OTLWEEKNUMBERINGFORMAT" val="WNFormat1"/>
  <p:tag name="OTLWEEKNUMBERINGISVISIBLE" val="False"/>
  <p:tag name="OTLSTARTDATE" val="2023-04-24T00:00:00.0000000Z"/>
  <p:tag name="OTLENDDATE" val="2023-05-21T23:59:00.0000000Z"/>
  <p:tag name="OTLMARKERSHAPE" val="OTL"/>
</p:tagLst>
</file>

<file path=ppt/tags/tag97.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DURATIONFORMAT" val="day"/>
  <p:tag name="OTLSPACING" val="5"/>
  <p:tag name="OTLSHAPETHICKNESSTYPE" val="Thin"/>
  <p:tag name="OTLWEEKNUMBERINGFORMAT" val="WNFormat1"/>
  <p:tag name="OTLWEEKNUMBERINGISVISIBLE" val="False"/>
  <p:tag name="OTLSTARTDATE" val="2023-04-24T00:00:00.0000000Z"/>
  <p:tag name="OTLENDDATE" val="2023-05-21T23:59:00.0000000Z"/>
  <p:tag name="OTLMARKERSHAPE" val="OTL"/>
</p:tagLst>
</file>

<file path=ppt/tags/tag98.xml><?xml version="1.0" encoding="utf-8"?>
<p:tagLst xmlns:a="http://schemas.openxmlformats.org/drawingml/2006/main" xmlns:r="http://schemas.openxmlformats.org/officeDocument/2006/relationships" xmlns:p="http://schemas.openxmlformats.org/presentationml/2006/main">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DURATIONFORMAT" val="day"/>
  <p:tag name="OTLSPACING" val="5"/>
  <p:tag name="OTLSHAPETHICKNESSTYPE" val="Thin"/>
  <p:tag name="OTLWEEKNUMBERINGFORMAT" val="WNFormat1"/>
  <p:tag name="OTLWEEKNUMBERINGISVISIBLE" val="False"/>
  <p:tag name="OTLSTARTDATE" val="2023-04-24T00:00:00.0000000Z"/>
  <p:tag name="OTLENDDATE" val="2023-05-21T23:59:00.0000000Z"/>
  <p:tag name="OTLMARKERSHAPE" val="OTL"/>
</p:tagLst>
</file>

<file path=ppt/tags/tag9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UCLA Health IT">
  <a:themeElements>
    <a:clrScheme name="UCLA Health IT">
      <a:dk1>
        <a:sysClr val="windowText" lastClr="000000"/>
      </a:dk1>
      <a:lt1>
        <a:sysClr val="window" lastClr="FFFFFF"/>
      </a:lt1>
      <a:dk2>
        <a:srgbClr val="44546A"/>
      </a:dk2>
      <a:lt2>
        <a:srgbClr val="E7E6E6"/>
      </a:lt2>
      <a:accent1>
        <a:srgbClr val="3284BF"/>
      </a:accent1>
      <a:accent2>
        <a:srgbClr val="ED7D31"/>
      </a:accent2>
      <a:accent3>
        <a:srgbClr val="A5A5A5"/>
      </a:accent3>
      <a:accent4>
        <a:srgbClr val="FFC000"/>
      </a:accent4>
      <a:accent5>
        <a:srgbClr val="4472C4"/>
      </a:accent5>
      <a:accent6>
        <a:srgbClr val="70AD47"/>
      </a:accent6>
      <a:hlink>
        <a:srgbClr val="3284BF"/>
      </a:hlink>
      <a:folHlink>
        <a:srgbClr val="6F3B55"/>
      </a:folHlink>
    </a:clrScheme>
    <a:fontScheme name="Health I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la-health-it-iss-widescreen-template" id="{2D9616D3-3468-4A08-A441-EF809DB05EED}" vid="{BFF5B6D7-AC0F-4F11-9F6C-58F98D90EF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6EC36384976B543B53785DDF8D17B16" ma:contentTypeVersion="15" ma:contentTypeDescription="Create a new document." ma:contentTypeScope="" ma:versionID="d97db94e5bdd7729dd86ffd3cbef6f52">
  <xsd:schema xmlns:xsd="http://www.w3.org/2001/XMLSchema" xmlns:xs="http://www.w3.org/2001/XMLSchema" xmlns:p="http://schemas.microsoft.com/office/2006/metadata/properties" xmlns:ns1="http://schemas.microsoft.com/sharepoint/v3" xmlns:ns2="a57877b3-fba5-45e8-a97c-ed999e62f482" xmlns:ns3="d7e7ac39-1719-4064-b70b-b7c9320f4191" targetNamespace="http://schemas.microsoft.com/office/2006/metadata/properties" ma:root="true" ma:fieldsID="697a183d357f27b4b5323137ecbba7e0" ns1:_="" ns2:_="" ns3:_="">
    <xsd:import namespace="http://schemas.microsoft.com/sharepoint/v3"/>
    <xsd:import namespace="a57877b3-fba5-45e8-a97c-ed999e62f482"/>
    <xsd:import namespace="d7e7ac39-1719-4064-b70b-b7c9320f4191"/>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3:SharedWithUsers" minOccurs="0"/>
                <xsd:element ref="ns3:SharedWithDetails" minOccurs="0"/>
                <xsd:element ref="ns2:MediaServiceEventHashCode" minOccurs="0"/>
                <xsd:element ref="ns2:MediaServiceGenerationTime" minOccurs="0"/>
                <xsd:element ref="ns2:MediaServiceAutoKeyPoints" minOccurs="0"/>
                <xsd:element ref="ns2:MediaServiceKeyPoints" minOccurs="0"/>
                <xsd:element ref="ns2:MediaServiceAutoTag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ma:readOnly="fals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57877b3-fba5-45e8-a97c-ed999e62f482"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7e7ac39-1719-4064-b70b-b7c9320f4191"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FB543A-F450-4C41-9E34-6FD7CEC8FC32}">
  <ds:schemaRefs>
    <ds:schemaRef ds:uri="http://schemas.microsoft.com/office/infopath/2007/PartnerControls"/>
    <ds:schemaRef ds:uri="http://purl.org/dc/dcmitype/"/>
    <ds:schemaRef ds:uri="http://schemas.microsoft.com/office/2006/documentManagement/types"/>
    <ds:schemaRef ds:uri="http://purl.org/dc/elements/1.1/"/>
    <ds:schemaRef ds:uri="http://schemas.microsoft.com/office/2006/metadata/properties"/>
    <ds:schemaRef ds:uri="d7e7ac39-1719-4064-b70b-b7c9320f4191"/>
    <ds:schemaRef ds:uri="http://www.w3.org/XML/1998/namespace"/>
    <ds:schemaRef ds:uri="http://schemas.openxmlformats.org/package/2006/metadata/core-properties"/>
    <ds:schemaRef ds:uri="a57877b3-fba5-45e8-a97c-ed999e62f482"/>
    <ds:schemaRef ds:uri="http://schemas.microsoft.com/sharepoint/v3"/>
    <ds:schemaRef ds:uri="http://purl.org/dc/terms/"/>
  </ds:schemaRefs>
</ds:datastoreItem>
</file>

<file path=customXml/itemProps2.xml><?xml version="1.0" encoding="utf-8"?>
<ds:datastoreItem xmlns:ds="http://schemas.openxmlformats.org/officeDocument/2006/customXml" ds:itemID="{B7E20874-03E5-40C4-98E8-9A5FDE84E8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57877b3-fba5-45e8-a97c-ed999e62f482"/>
    <ds:schemaRef ds:uri="d7e7ac39-1719-4064-b70b-b7c9320f41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B8D1BE-75F3-4DE9-9742-152A2069A9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UCLA Health IT ISS Widescreen Template</Template>
  <TotalTime>4160</TotalTime>
  <Words>1475</Words>
  <Application>Microsoft Office PowerPoint</Application>
  <PresentationFormat>Widescreen</PresentationFormat>
  <Paragraphs>232</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vt:lpstr>
      <vt:lpstr>Calibri</vt:lpstr>
      <vt:lpstr>Proxima Nova</vt:lpstr>
      <vt:lpstr>Söhne</vt:lpstr>
      <vt:lpstr>Wingdings</vt:lpstr>
      <vt:lpstr>UCLA Health IT</vt:lpstr>
      <vt:lpstr>NPR 37805 Payment Posting Automation Using EPIC </vt:lpstr>
      <vt:lpstr>PowerPoint Presentation</vt:lpstr>
      <vt:lpstr>Project Team</vt:lpstr>
      <vt:lpstr>PowerPoint Presentation</vt:lpstr>
      <vt:lpstr>PowerPoint Presentation</vt:lpstr>
      <vt:lpstr>High Level Deliverables</vt:lpstr>
      <vt:lpstr>PowerPoint Presentation</vt:lpstr>
      <vt:lpstr>PowerPoint Presentation</vt:lpstr>
      <vt:lpstr>Communication Plan </vt:lpstr>
      <vt:lpstr>PowerPoint Presentation</vt:lpstr>
      <vt:lpstr>PowerPoint Presentation</vt:lpstr>
      <vt:lpstr>PowerPoint Presentation</vt:lpstr>
      <vt:lpstr>PowerPoint Presentation</vt:lpstr>
      <vt:lpstr>PowerPoint Presentation</vt:lpstr>
    </vt:vector>
  </TitlesOfParts>
  <Company>UCLA Health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Standards</dc:title>
  <dc:creator>Daykhovsky, Elizaveta</dc:creator>
  <cp:lastModifiedBy>Noel Serrano</cp:lastModifiedBy>
  <cp:revision>125</cp:revision>
  <dcterms:created xsi:type="dcterms:W3CDTF">2019-11-20T23:02:57Z</dcterms:created>
  <dcterms:modified xsi:type="dcterms:W3CDTF">2023-05-04T15:37:39Z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0x01010086EC36384976B543B53785DDF8D17B16</vt:lpwstr>
  </property>
</Properties>
</file>