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Title Slide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Title Slide Description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Content Slide Title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Content Slide Body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Content Slide Title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Content Slide Body 1</a:t>
            </a:r>
          </a:p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Content Slide Body 1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